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8" r:id="rId4"/>
    <p:sldId id="277" r:id="rId5"/>
    <p:sldId id="261" r:id="rId6"/>
    <p:sldId id="259" r:id="rId7"/>
    <p:sldId id="262" r:id="rId8"/>
    <p:sldId id="266" r:id="rId9"/>
    <p:sldId id="264" r:id="rId10"/>
    <p:sldId id="263" r:id="rId11"/>
    <p:sldId id="270" r:id="rId12"/>
    <p:sldId id="268" r:id="rId13"/>
    <p:sldId id="267" r:id="rId14"/>
    <p:sldId id="271" r:id="rId15"/>
    <p:sldId id="269" r:id="rId16"/>
    <p:sldId id="272" r:id="rId17"/>
    <p:sldId id="274" r:id="rId18"/>
    <p:sldId id="273" r:id="rId19"/>
    <p:sldId id="275" r:id="rId20"/>
    <p:sldId id="276" r:id="rId21"/>
    <p:sldId id="257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63395C-CFEA-46CE-83F2-E8D46D946199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3635139-7BE7-4C73-BAF5-F2B3BBDE97C7}">
      <dgm:prSet phldrT="[Texto]" custT="1"/>
      <dgm:spPr/>
      <dgm:t>
        <a:bodyPr/>
        <a:lstStyle/>
        <a:p>
          <a:r>
            <a:rPr lang="pt-BR" sz="2400" dirty="0"/>
            <a:t>Todos os Poderes </a:t>
          </a:r>
          <a:r>
            <a:rPr lang="pt-BR" sz="1600" dirty="0"/>
            <a:t>(Executivo, Legislativo e Judiciário)</a:t>
          </a:r>
          <a:endParaRPr lang="pt-BR" sz="2400" dirty="0"/>
        </a:p>
      </dgm:t>
    </dgm:pt>
    <dgm:pt modelId="{A597DB6F-CCA0-454B-B796-7E70F0600ABC}" type="parTrans" cxnId="{2F2A423E-2257-4AD2-9391-9EE9AF0356F4}">
      <dgm:prSet/>
      <dgm:spPr/>
      <dgm:t>
        <a:bodyPr/>
        <a:lstStyle/>
        <a:p>
          <a:endParaRPr lang="pt-BR"/>
        </a:p>
      </dgm:t>
    </dgm:pt>
    <dgm:pt modelId="{CEF872DC-5CD3-4D0C-869F-A8ACC46412DB}" type="sibTrans" cxnId="{2F2A423E-2257-4AD2-9391-9EE9AF0356F4}">
      <dgm:prSet/>
      <dgm:spPr/>
      <dgm:t>
        <a:bodyPr/>
        <a:lstStyle/>
        <a:p>
          <a:endParaRPr lang="pt-BR"/>
        </a:p>
      </dgm:t>
    </dgm:pt>
    <dgm:pt modelId="{3F277E64-FCE6-47B9-BD08-DCAA06472B6E}">
      <dgm:prSet phldrT="[Texto]"/>
      <dgm:spPr/>
      <dgm:t>
        <a:bodyPr/>
        <a:lstStyle/>
        <a:p>
          <a:r>
            <a:rPr lang="pt-BR" dirty="0"/>
            <a:t>Exceção Ministério Público</a:t>
          </a:r>
        </a:p>
      </dgm:t>
    </dgm:pt>
    <dgm:pt modelId="{6B587C9D-D830-4A11-8E2E-5D2F0FBECEF4}" type="parTrans" cxnId="{5BCFB596-FC70-4014-9180-2EAB9D5D4256}">
      <dgm:prSet/>
      <dgm:spPr/>
      <dgm:t>
        <a:bodyPr/>
        <a:lstStyle/>
        <a:p>
          <a:endParaRPr lang="pt-BR"/>
        </a:p>
      </dgm:t>
    </dgm:pt>
    <dgm:pt modelId="{AF7C8DED-ED1A-487C-A4EB-1575C6B724F0}" type="sibTrans" cxnId="{5BCFB596-FC70-4014-9180-2EAB9D5D4256}">
      <dgm:prSet/>
      <dgm:spPr/>
      <dgm:t>
        <a:bodyPr/>
        <a:lstStyle/>
        <a:p>
          <a:endParaRPr lang="pt-BR"/>
        </a:p>
      </dgm:t>
    </dgm:pt>
    <dgm:pt modelId="{5459E962-F18A-4D77-9E79-F2457D06D265}">
      <dgm:prSet phldrT="[Texto]"/>
      <dgm:spPr/>
      <dgm:t>
        <a:bodyPr/>
        <a:lstStyle/>
        <a:p>
          <a:r>
            <a:rPr lang="pt-BR" dirty="0"/>
            <a:t>Prestadores de serviço Direto ou Indireto</a:t>
          </a:r>
        </a:p>
      </dgm:t>
    </dgm:pt>
    <dgm:pt modelId="{9586AEF4-B476-4E2A-BA34-A4E7C8782CFB}" type="parTrans" cxnId="{7BC5C670-F5E8-460A-8D33-1637CB37D549}">
      <dgm:prSet/>
      <dgm:spPr/>
      <dgm:t>
        <a:bodyPr/>
        <a:lstStyle/>
        <a:p>
          <a:endParaRPr lang="pt-BR"/>
        </a:p>
      </dgm:t>
    </dgm:pt>
    <dgm:pt modelId="{5D2B4DC7-BBB2-4466-9414-115F9FC67767}" type="sibTrans" cxnId="{7BC5C670-F5E8-460A-8D33-1637CB37D549}">
      <dgm:prSet/>
      <dgm:spPr/>
      <dgm:t>
        <a:bodyPr/>
        <a:lstStyle/>
        <a:p>
          <a:endParaRPr lang="pt-BR"/>
        </a:p>
      </dgm:t>
    </dgm:pt>
    <dgm:pt modelId="{C553A763-6CC8-4448-8CD6-F79133D4A985}" type="pres">
      <dgm:prSet presAssocID="{8663395C-CFEA-46CE-83F2-E8D46D946199}" presName="cycle" presStyleCnt="0">
        <dgm:presLayoutVars>
          <dgm:dir/>
          <dgm:resizeHandles val="exact"/>
        </dgm:presLayoutVars>
      </dgm:prSet>
      <dgm:spPr/>
    </dgm:pt>
    <dgm:pt modelId="{6D5B9F96-5644-4B78-B60C-BFB301B2026B}" type="pres">
      <dgm:prSet presAssocID="{13635139-7BE7-4C73-BAF5-F2B3BBDE97C7}" presName="node" presStyleLbl="node1" presStyleIdx="0" presStyleCnt="3">
        <dgm:presLayoutVars>
          <dgm:bulletEnabled val="1"/>
        </dgm:presLayoutVars>
      </dgm:prSet>
      <dgm:spPr/>
    </dgm:pt>
    <dgm:pt modelId="{78A5125B-4AFB-48EE-9F7E-5FA75AB94896}" type="pres">
      <dgm:prSet presAssocID="{CEF872DC-5CD3-4D0C-869F-A8ACC46412DB}" presName="sibTrans" presStyleLbl="sibTrans2D1" presStyleIdx="0" presStyleCnt="3"/>
      <dgm:spPr/>
    </dgm:pt>
    <dgm:pt modelId="{36A3A535-1C82-416A-BBD1-253976B6DAA8}" type="pres">
      <dgm:prSet presAssocID="{CEF872DC-5CD3-4D0C-869F-A8ACC46412DB}" presName="connectorText" presStyleLbl="sibTrans2D1" presStyleIdx="0" presStyleCnt="3"/>
      <dgm:spPr/>
    </dgm:pt>
    <dgm:pt modelId="{9663AC14-7729-43D7-B021-24476AB400CC}" type="pres">
      <dgm:prSet presAssocID="{3F277E64-FCE6-47B9-BD08-DCAA06472B6E}" presName="node" presStyleLbl="node1" presStyleIdx="1" presStyleCnt="3">
        <dgm:presLayoutVars>
          <dgm:bulletEnabled val="1"/>
        </dgm:presLayoutVars>
      </dgm:prSet>
      <dgm:spPr/>
    </dgm:pt>
    <dgm:pt modelId="{B880001A-4114-43E5-9916-7C1530FB3A63}" type="pres">
      <dgm:prSet presAssocID="{AF7C8DED-ED1A-487C-A4EB-1575C6B724F0}" presName="sibTrans" presStyleLbl="sibTrans2D1" presStyleIdx="1" presStyleCnt="3"/>
      <dgm:spPr/>
    </dgm:pt>
    <dgm:pt modelId="{134A9AED-71B5-412C-AA6F-806B20135229}" type="pres">
      <dgm:prSet presAssocID="{AF7C8DED-ED1A-487C-A4EB-1575C6B724F0}" presName="connectorText" presStyleLbl="sibTrans2D1" presStyleIdx="1" presStyleCnt="3"/>
      <dgm:spPr/>
    </dgm:pt>
    <dgm:pt modelId="{D298EEDF-717E-4E51-938B-E54B774C44C7}" type="pres">
      <dgm:prSet presAssocID="{5459E962-F18A-4D77-9E79-F2457D06D265}" presName="node" presStyleLbl="node1" presStyleIdx="2" presStyleCnt="3">
        <dgm:presLayoutVars>
          <dgm:bulletEnabled val="1"/>
        </dgm:presLayoutVars>
      </dgm:prSet>
      <dgm:spPr/>
    </dgm:pt>
    <dgm:pt modelId="{0E7BD968-C9EE-490F-B57A-0C5C198C25A0}" type="pres">
      <dgm:prSet presAssocID="{5D2B4DC7-BBB2-4466-9414-115F9FC67767}" presName="sibTrans" presStyleLbl="sibTrans2D1" presStyleIdx="2" presStyleCnt="3"/>
      <dgm:spPr/>
    </dgm:pt>
    <dgm:pt modelId="{A1D68313-8958-4057-890E-F20B2DE30CC9}" type="pres">
      <dgm:prSet presAssocID="{5D2B4DC7-BBB2-4466-9414-115F9FC67767}" presName="connectorText" presStyleLbl="sibTrans2D1" presStyleIdx="2" presStyleCnt="3"/>
      <dgm:spPr/>
    </dgm:pt>
  </dgm:ptLst>
  <dgm:cxnLst>
    <dgm:cxn modelId="{9303F217-2C84-4EAE-8BFD-771959485807}" type="presOf" srcId="{AF7C8DED-ED1A-487C-A4EB-1575C6B724F0}" destId="{B880001A-4114-43E5-9916-7C1530FB3A63}" srcOrd="0" destOrd="0" presId="urn:microsoft.com/office/officeart/2005/8/layout/cycle2"/>
    <dgm:cxn modelId="{B0D489A1-B502-4B91-B47F-E7B0FC1B8073}" type="presOf" srcId="{AF7C8DED-ED1A-487C-A4EB-1575C6B724F0}" destId="{134A9AED-71B5-412C-AA6F-806B20135229}" srcOrd="1" destOrd="0" presId="urn:microsoft.com/office/officeart/2005/8/layout/cycle2"/>
    <dgm:cxn modelId="{0BF51CEB-6280-49D7-827B-EB25E1F79F44}" type="presOf" srcId="{8663395C-CFEA-46CE-83F2-E8D46D946199}" destId="{C553A763-6CC8-4448-8CD6-F79133D4A985}" srcOrd="0" destOrd="0" presId="urn:microsoft.com/office/officeart/2005/8/layout/cycle2"/>
    <dgm:cxn modelId="{E6A53E55-13E1-41B9-9954-DE8843CF549F}" type="presOf" srcId="{3F277E64-FCE6-47B9-BD08-DCAA06472B6E}" destId="{9663AC14-7729-43D7-B021-24476AB400CC}" srcOrd="0" destOrd="0" presId="urn:microsoft.com/office/officeart/2005/8/layout/cycle2"/>
    <dgm:cxn modelId="{5BCFB596-FC70-4014-9180-2EAB9D5D4256}" srcId="{8663395C-CFEA-46CE-83F2-E8D46D946199}" destId="{3F277E64-FCE6-47B9-BD08-DCAA06472B6E}" srcOrd="1" destOrd="0" parTransId="{6B587C9D-D830-4A11-8E2E-5D2F0FBECEF4}" sibTransId="{AF7C8DED-ED1A-487C-A4EB-1575C6B724F0}"/>
    <dgm:cxn modelId="{E451BEAA-25A5-4612-A296-AA7F7A38A1AE}" type="presOf" srcId="{13635139-7BE7-4C73-BAF5-F2B3BBDE97C7}" destId="{6D5B9F96-5644-4B78-B60C-BFB301B2026B}" srcOrd="0" destOrd="0" presId="urn:microsoft.com/office/officeart/2005/8/layout/cycle2"/>
    <dgm:cxn modelId="{7BC5C670-F5E8-460A-8D33-1637CB37D549}" srcId="{8663395C-CFEA-46CE-83F2-E8D46D946199}" destId="{5459E962-F18A-4D77-9E79-F2457D06D265}" srcOrd="2" destOrd="0" parTransId="{9586AEF4-B476-4E2A-BA34-A4E7C8782CFB}" sibTransId="{5D2B4DC7-BBB2-4466-9414-115F9FC67767}"/>
    <dgm:cxn modelId="{2F2A423E-2257-4AD2-9391-9EE9AF0356F4}" srcId="{8663395C-CFEA-46CE-83F2-E8D46D946199}" destId="{13635139-7BE7-4C73-BAF5-F2B3BBDE97C7}" srcOrd="0" destOrd="0" parTransId="{A597DB6F-CCA0-454B-B796-7E70F0600ABC}" sibTransId="{CEF872DC-5CD3-4D0C-869F-A8ACC46412DB}"/>
    <dgm:cxn modelId="{A4534C35-48B3-4820-8953-54E786045DCB}" type="presOf" srcId="{5D2B4DC7-BBB2-4466-9414-115F9FC67767}" destId="{0E7BD968-C9EE-490F-B57A-0C5C198C25A0}" srcOrd="0" destOrd="0" presId="urn:microsoft.com/office/officeart/2005/8/layout/cycle2"/>
    <dgm:cxn modelId="{EC53870C-D2DA-4B07-86DC-CABE1A1DD65C}" type="presOf" srcId="{CEF872DC-5CD3-4D0C-869F-A8ACC46412DB}" destId="{78A5125B-4AFB-48EE-9F7E-5FA75AB94896}" srcOrd="0" destOrd="0" presId="urn:microsoft.com/office/officeart/2005/8/layout/cycle2"/>
    <dgm:cxn modelId="{E5ADB5E1-E51B-4FE5-86F0-C748A6B7E2F7}" type="presOf" srcId="{5459E962-F18A-4D77-9E79-F2457D06D265}" destId="{D298EEDF-717E-4E51-938B-E54B774C44C7}" srcOrd="0" destOrd="0" presId="urn:microsoft.com/office/officeart/2005/8/layout/cycle2"/>
    <dgm:cxn modelId="{2F2AADCC-E272-4F1C-BFE8-2950E0FF5E2D}" type="presOf" srcId="{5D2B4DC7-BBB2-4466-9414-115F9FC67767}" destId="{A1D68313-8958-4057-890E-F20B2DE30CC9}" srcOrd="1" destOrd="0" presId="urn:microsoft.com/office/officeart/2005/8/layout/cycle2"/>
    <dgm:cxn modelId="{E427353F-371C-4411-8772-F89867F63145}" type="presOf" srcId="{CEF872DC-5CD3-4D0C-869F-A8ACC46412DB}" destId="{36A3A535-1C82-416A-BBD1-253976B6DAA8}" srcOrd="1" destOrd="0" presId="urn:microsoft.com/office/officeart/2005/8/layout/cycle2"/>
    <dgm:cxn modelId="{36A9D434-2C36-4BC0-B966-FFCD58527E44}" type="presParOf" srcId="{C553A763-6CC8-4448-8CD6-F79133D4A985}" destId="{6D5B9F96-5644-4B78-B60C-BFB301B2026B}" srcOrd="0" destOrd="0" presId="urn:microsoft.com/office/officeart/2005/8/layout/cycle2"/>
    <dgm:cxn modelId="{18BE2BBC-44B8-42F0-93DF-BB143E168A64}" type="presParOf" srcId="{C553A763-6CC8-4448-8CD6-F79133D4A985}" destId="{78A5125B-4AFB-48EE-9F7E-5FA75AB94896}" srcOrd="1" destOrd="0" presId="urn:microsoft.com/office/officeart/2005/8/layout/cycle2"/>
    <dgm:cxn modelId="{1D6528B8-31FE-43BB-B62E-A27EBF013BBB}" type="presParOf" srcId="{78A5125B-4AFB-48EE-9F7E-5FA75AB94896}" destId="{36A3A535-1C82-416A-BBD1-253976B6DAA8}" srcOrd="0" destOrd="0" presId="urn:microsoft.com/office/officeart/2005/8/layout/cycle2"/>
    <dgm:cxn modelId="{A1BC4F8C-9705-43B6-8B6B-7AA101108C84}" type="presParOf" srcId="{C553A763-6CC8-4448-8CD6-F79133D4A985}" destId="{9663AC14-7729-43D7-B021-24476AB400CC}" srcOrd="2" destOrd="0" presId="urn:microsoft.com/office/officeart/2005/8/layout/cycle2"/>
    <dgm:cxn modelId="{48D19DA1-2213-4C99-A241-741159E63CC1}" type="presParOf" srcId="{C553A763-6CC8-4448-8CD6-F79133D4A985}" destId="{B880001A-4114-43E5-9916-7C1530FB3A63}" srcOrd="3" destOrd="0" presId="urn:microsoft.com/office/officeart/2005/8/layout/cycle2"/>
    <dgm:cxn modelId="{59C2581F-0116-4527-B190-943EE44E737E}" type="presParOf" srcId="{B880001A-4114-43E5-9916-7C1530FB3A63}" destId="{134A9AED-71B5-412C-AA6F-806B20135229}" srcOrd="0" destOrd="0" presId="urn:microsoft.com/office/officeart/2005/8/layout/cycle2"/>
    <dgm:cxn modelId="{8183CF4A-F2F1-44B2-9B0C-0B52C8774DBA}" type="presParOf" srcId="{C553A763-6CC8-4448-8CD6-F79133D4A985}" destId="{D298EEDF-717E-4E51-938B-E54B774C44C7}" srcOrd="4" destOrd="0" presId="urn:microsoft.com/office/officeart/2005/8/layout/cycle2"/>
    <dgm:cxn modelId="{7D3EEE05-2D99-4BCA-86E8-3794E53F9A4A}" type="presParOf" srcId="{C553A763-6CC8-4448-8CD6-F79133D4A985}" destId="{0E7BD968-C9EE-490F-B57A-0C5C198C25A0}" srcOrd="5" destOrd="0" presId="urn:microsoft.com/office/officeart/2005/8/layout/cycle2"/>
    <dgm:cxn modelId="{5960246C-965C-4A3C-888F-B4D803EDF511}" type="presParOf" srcId="{0E7BD968-C9EE-490F-B57A-0C5C198C25A0}" destId="{A1D68313-8958-4057-890E-F20B2DE30CC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A001DE5-16C4-45AF-9495-4A775115020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DDCB272-E0FA-44E2-8201-84039137C2E2}">
      <dgm:prSet phldrT="[Texto]"/>
      <dgm:spPr/>
      <dgm:t>
        <a:bodyPr/>
        <a:lstStyle/>
        <a:p>
          <a:r>
            <a:rPr lang="pt-BR" dirty="0"/>
            <a:t>Informação pessoal sensível</a:t>
          </a:r>
        </a:p>
      </dgm:t>
    </dgm:pt>
    <dgm:pt modelId="{A5B9A265-46E8-4B8F-9AE6-D752D5B5B73F}" type="parTrans" cxnId="{DDBCFEE2-912B-4A4F-95E8-1C908317056F}">
      <dgm:prSet/>
      <dgm:spPr/>
      <dgm:t>
        <a:bodyPr/>
        <a:lstStyle/>
        <a:p>
          <a:endParaRPr lang="pt-BR"/>
        </a:p>
      </dgm:t>
    </dgm:pt>
    <dgm:pt modelId="{EB4270FA-D574-4EDC-A520-FBC799F9F101}" type="sibTrans" cxnId="{DDBCFEE2-912B-4A4F-95E8-1C908317056F}">
      <dgm:prSet/>
      <dgm:spPr/>
      <dgm:t>
        <a:bodyPr/>
        <a:lstStyle/>
        <a:p>
          <a:endParaRPr lang="pt-BR"/>
        </a:p>
      </dgm:t>
    </dgm:pt>
    <dgm:pt modelId="{FFF1AC9F-CD6B-49DB-AF26-3D51E20C2CD8}" type="pres">
      <dgm:prSet presAssocID="{0A001DE5-16C4-45AF-9495-4A7751150200}" presName="diagram" presStyleCnt="0">
        <dgm:presLayoutVars>
          <dgm:dir/>
          <dgm:resizeHandles val="exact"/>
        </dgm:presLayoutVars>
      </dgm:prSet>
      <dgm:spPr/>
    </dgm:pt>
    <dgm:pt modelId="{36458D19-5305-4ED3-8F9D-96594BB30EF3}" type="pres">
      <dgm:prSet presAssocID="{8DDCB272-E0FA-44E2-8201-84039137C2E2}" presName="node" presStyleLbl="node1" presStyleIdx="0" presStyleCnt="1">
        <dgm:presLayoutVars>
          <dgm:bulletEnabled val="1"/>
        </dgm:presLayoutVars>
      </dgm:prSet>
      <dgm:spPr/>
    </dgm:pt>
  </dgm:ptLst>
  <dgm:cxnLst>
    <dgm:cxn modelId="{4024B539-62C6-4E6B-AB02-B44B96636836}" type="presOf" srcId="{8DDCB272-E0FA-44E2-8201-84039137C2E2}" destId="{36458D19-5305-4ED3-8F9D-96594BB30EF3}" srcOrd="0" destOrd="0" presId="urn:microsoft.com/office/officeart/2005/8/layout/default"/>
    <dgm:cxn modelId="{D14E60AB-0B03-4547-8455-737C494EE612}" type="presOf" srcId="{0A001DE5-16C4-45AF-9495-4A7751150200}" destId="{FFF1AC9F-CD6B-49DB-AF26-3D51E20C2CD8}" srcOrd="0" destOrd="0" presId="urn:microsoft.com/office/officeart/2005/8/layout/default"/>
    <dgm:cxn modelId="{DDBCFEE2-912B-4A4F-95E8-1C908317056F}" srcId="{0A001DE5-16C4-45AF-9495-4A7751150200}" destId="{8DDCB272-E0FA-44E2-8201-84039137C2E2}" srcOrd="0" destOrd="0" parTransId="{A5B9A265-46E8-4B8F-9AE6-D752D5B5B73F}" sibTransId="{EB4270FA-D574-4EDC-A520-FBC799F9F101}"/>
    <dgm:cxn modelId="{628234D4-A106-4B2D-AF3D-00962088784C}" type="presParOf" srcId="{FFF1AC9F-CD6B-49DB-AF26-3D51E20C2CD8}" destId="{36458D19-5305-4ED3-8F9D-96594BB30EF3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DB3476C-E4AD-4292-AB5F-6CBC930B0FBE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738D68E-121D-487A-9592-58775557D7BD}">
      <dgm:prSet phldrT="[Texto]"/>
      <dgm:spPr/>
      <dgm:t>
        <a:bodyPr/>
        <a:lstStyle/>
        <a:p>
          <a:r>
            <a:rPr lang="pt-BR" dirty="0"/>
            <a:t>Informações pessoais sensíveis</a:t>
          </a:r>
        </a:p>
      </dgm:t>
    </dgm:pt>
    <dgm:pt modelId="{B0AF4722-3B95-41A8-BEC9-4A48C6CE72C3}" type="parTrans" cxnId="{AB301B03-7AF6-43EA-B9C2-856BEB5A0D47}">
      <dgm:prSet/>
      <dgm:spPr/>
      <dgm:t>
        <a:bodyPr/>
        <a:lstStyle/>
        <a:p>
          <a:endParaRPr lang="pt-BR"/>
        </a:p>
      </dgm:t>
    </dgm:pt>
    <dgm:pt modelId="{88074481-E5D9-49F6-A2EC-21138CA9BDD7}" type="sibTrans" cxnId="{AB301B03-7AF6-43EA-B9C2-856BEB5A0D47}">
      <dgm:prSet/>
      <dgm:spPr/>
      <dgm:t>
        <a:bodyPr/>
        <a:lstStyle/>
        <a:p>
          <a:endParaRPr lang="pt-BR"/>
        </a:p>
      </dgm:t>
    </dgm:pt>
    <dgm:pt modelId="{92844C9E-0153-42A7-9941-366F222CBCD9}">
      <dgm:prSet phldrT="[Texto]"/>
      <dgm:spPr/>
      <dgm:t>
        <a:bodyPr/>
        <a:lstStyle/>
        <a:p>
          <a:endParaRPr lang="pt-BR" dirty="0"/>
        </a:p>
      </dgm:t>
    </dgm:pt>
    <dgm:pt modelId="{082BBE2E-E9B2-48B8-99C5-1F69FC2A7086}" type="parTrans" cxnId="{497FBAC6-407A-4C50-B28F-E5A32B55AFFE}">
      <dgm:prSet/>
      <dgm:spPr/>
      <dgm:t>
        <a:bodyPr/>
        <a:lstStyle/>
        <a:p>
          <a:endParaRPr lang="pt-BR"/>
        </a:p>
      </dgm:t>
    </dgm:pt>
    <dgm:pt modelId="{B39DC1BC-6455-4C7C-BD02-C298C5ED14C7}" type="sibTrans" cxnId="{497FBAC6-407A-4C50-B28F-E5A32B55AFFE}">
      <dgm:prSet/>
      <dgm:spPr/>
      <dgm:t>
        <a:bodyPr/>
        <a:lstStyle/>
        <a:p>
          <a:endParaRPr lang="pt-BR"/>
        </a:p>
      </dgm:t>
    </dgm:pt>
    <dgm:pt modelId="{F0873D16-0B76-42A3-92F6-7F33B2155770}">
      <dgm:prSet phldrT="[Texto]"/>
      <dgm:spPr/>
      <dgm:t>
        <a:bodyPr/>
        <a:lstStyle/>
        <a:p>
          <a:r>
            <a:rPr lang="pt-BR" dirty="0"/>
            <a:t>Prova da identidade. (pessoalmente, certificação digital, procuração, etc.</a:t>
          </a:r>
        </a:p>
      </dgm:t>
    </dgm:pt>
    <dgm:pt modelId="{93AAF3FE-20DB-4323-B473-22EED88B7C25}" type="parTrans" cxnId="{66BE9A35-B480-4586-9699-34453313BD55}">
      <dgm:prSet/>
      <dgm:spPr/>
      <dgm:t>
        <a:bodyPr/>
        <a:lstStyle/>
        <a:p>
          <a:endParaRPr lang="pt-BR"/>
        </a:p>
      </dgm:t>
    </dgm:pt>
    <dgm:pt modelId="{FDFDFAE0-0E84-44C8-98FC-64BB021741C0}" type="sibTrans" cxnId="{66BE9A35-B480-4586-9699-34453313BD55}">
      <dgm:prSet/>
      <dgm:spPr/>
      <dgm:t>
        <a:bodyPr/>
        <a:lstStyle/>
        <a:p>
          <a:endParaRPr lang="pt-BR"/>
        </a:p>
      </dgm:t>
    </dgm:pt>
    <dgm:pt modelId="{4F3B8301-FE0D-4E91-9C75-28FA40DB571E}">
      <dgm:prSet phldrT="[Texto]"/>
      <dgm:spPr/>
      <dgm:t>
        <a:bodyPr/>
        <a:lstStyle/>
        <a:p>
          <a:r>
            <a:rPr lang="pt-BR" dirty="0"/>
            <a:t>      </a:t>
          </a:r>
        </a:p>
      </dgm:t>
    </dgm:pt>
    <dgm:pt modelId="{BA2E0304-5E32-4561-8915-359EA9EC6A66}" type="parTrans" cxnId="{77FF197C-CB97-4408-8AF7-8EADDDBEE38F}">
      <dgm:prSet/>
      <dgm:spPr/>
      <dgm:t>
        <a:bodyPr/>
        <a:lstStyle/>
        <a:p>
          <a:endParaRPr lang="pt-BR"/>
        </a:p>
      </dgm:t>
    </dgm:pt>
    <dgm:pt modelId="{B9742DCA-91A7-471C-BAD2-1E1E78632194}" type="sibTrans" cxnId="{77FF197C-CB97-4408-8AF7-8EADDDBEE38F}">
      <dgm:prSet/>
      <dgm:spPr/>
      <dgm:t>
        <a:bodyPr/>
        <a:lstStyle/>
        <a:p>
          <a:endParaRPr lang="pt-BR"/>
        </a:p>
      </dgm:t>
    </dgm:pt>
    <dgm:pt modelId="{7CE12A43-3670-44F2-B79E-DD72C7921B57}" type="pres">
      <dgm:prSet presAssocID="{7DB3476C-E4AD-4292-AB5F-6CBC930B0FBE}" presName="Name0" presStyleCnt="0">
        <dgm:presLayoutVars>
          <dgm:dir/>
          <dgm:animOne val="branch"/>
          <dgm:animLvl val="lvl"/>
        </dgm:presLayoutVars>
      </dgm:prSet>
      <dgm:spPr/>
    </dgm:pt>
    <dgm:pt modelId="{EC581756-5C1F-4BFE-B7BD-3C163EE9E70C}" type="pres">
      <dgm:prSet presAssocID="{A738D68E-121D-487A-9592-58775557D7BD}" presName="chaos" presStyleCnt="0"/>
      <dgm:spPr/>
    </dgm:pt>
    <dgm:pt modelId="{65F0B1D3-F87A-4572-A91A-55F811D63E85}" type="pres">
      <dgm:prSet presAssocID="{A738D68E-121D-487A-9592-58775557D7BD}" presName="parTx1" presStyleLbl="revTx" presStyleIdx="0" presStyleCnt="3"/>
      <dgm:spPr/>
    </dgm:pt>
    <dgm:pt modelId="{1FFD93EA-7770-440E-8922-A9005FB5AF07}" type="pres">
      <dgm:prSet presAssocID="{A738D68E-121D-487A-9592-58775557D7BD}" presName="desTx1" presStyleLbl="revTx" presStyleIdx="1" presStyleCnt="3">
        <dgm:presLayoutVars>
          <dgm:bulletEnabled val="1"/>
        </dgm:presLayoutVars>
      </dgm:prSet>
      <dgm:spPr/>
    </dgm:pt>
    <dgm:pt modelId="{C1E5C5AB-061D-46B8-9CF5-A0808ACF47CB}" type="pres">
      <dgm:prSet presAssocID="{A738D68E-121D-487A-9592-58775557D7BD}" presName="c1" presStyleLbl="node1" presStyleIdx="0" presStyleCnt="19"/>
      <dgm:spPr/>
    </dgm:pt>
    <dgm:pt modelId="{3E9CA2E0-674B-4B32-8FED-E1E6BD6380A2}" type="pres">
      <dgm:prSet presAssocID="{A738D68E-121D-487A-9592-58775557D7BD}" presName="c2" presStyleLbl="node1" presStyleIdx="1" presStyleCnt="19"/>
      <dgm:spPr/>
    </dgm:pt>
    <dgm:pt modelId="{6EEA428E-FED8-473D-8A4A-F5122FFF2E7C}" type="pres">
      <dgm:prSet presAssocID="{A738D68E-121D-487A-9592-58775557D7BD}" presName="c3" presStyleLbl="node1" presStyleIdx="2" presStyleCnt="19"/>
      <dgm:spPr/>
    </dgm:pt>
    <dgm:pt modelId="{6E6D6107-00CD-4B5D-B56A-54FD8F316706}" type="pres">
      <dgm:prSet presAssocID="{A738D68E-121D-487A-9592-58775557D7BD}" presName="c4" presStyleLbl="node1" presStyleIdx="3" presStyleCnt="19"/>
      <dgm:spPr/>
    </dgm:pt>
    <dgm:pt modelId="{8EBB1DB5-1A5B-4173-86A7-068931342F0D}" type="pres">
      <dgm:prSet presAssocID="{A738D68E-121D-487A-9592-58775557D7BD}" presName="c5" presStyleLbl="node1" presStyleIdx="4" presStyleCnt="19"/>
      <dgm:spPr/>
    </dgm:pt>
    <dgm:pt modelId="{2C74DC06-BCD2-4C7B-BFCF-A714C898447D}" type="pres">
      <dgm:prSet presAssocID="{A738D68E-121D-487A-9592-58775557D7BD}" presName="c6" presStyleLbl="node1" presStyleIdx="5" presStyleCnt="19"/>
      <dgm:spPr/>
    </dgm:pt>
    <dgm:pt modelId="{643C3C02-8793-40AD-9E27-9FBC9A266811}" type="pres">
      <dgm:prSet presAssocID="{A738D68E-121D-487A-9592-58775557D7BD}" presName="c7" presStyleLbl="node1" presStyleIdx="6" presStyleCnt="19"/>
      <dgm:spPr/>
    </dgm:pt>
    <dgm:pt modelId="{79F01E03-9890-46DA-9E32-A7D6FB12DB90}" type="pres">
      <dgm:prSet presAssocID="{A738D68E-121D-487A-9592-58775557D7BD}" presName="c8" presStyleLbl="node1" presStyleIdx="7" presStyleCnt="19"/>
      <dgm:spPr/>
    </dgm:pt>
    <dgm:pt modelId="{DB4FE4CC-1025-4265-94DB-BD461A6F99A2}" type="pres">
      <dgm:prSet presAssocID="{A738D68E-121D-487A-9592-58775557D7BD}" presName="c9" presStyleLbl="node1" presStyleIdx="8" presStyleCnt="19"/>
      <dgm:spPr/>
    </dgm:pt>
    <dgm:pt modelId="{75E43126-B757-47FD-B4DF-FB1DEAE1E198}" type="pres">
      <dgm:prSet presAssocID="{A738D68E-121D-487A-9592-58775557D7BD}" presName="c10" presStyleLbl="node1" presStyleIdx="9" presStyleCnt="19"/>
      <dgm:spPr/>
    </dgm:pt>
    <dgm:pt modelId="{F029B657-A8FA-4A30-8D41-8FBE66AFD01D}" type="pres">
      <dgm:prSet presAssocID="{A738D68E-121D-487A-9592-58775557D7BD}" presName="c11" presStyleLbl="node1" presStyleIdx="10" presStyleCnt="19"/>
      <dgm:spPr/>
    </dgm:pt>
    <dgm:pt modelId="{E0E8DA4A-9F6E-4F01-9787-E52809F4CAE1}" type="pres">
      <dgm:prSet presAssocID="{A738D68E-121D-487A-9592-58775557D7BD}" presName="c12" presStyleLbl="node1" presStyleIdx="11" presStyleCnt="19"/>
      <dgm:spPr/>
    </dgm:pt>
    <dgm:pt modelId="{38D448DF-48F6-4E3C-871C-81FED4FD5EF8}" type="pres">
      <dgm:prSet presAssocID="{A738D68E-121D-487A-9592-58775557D7BD}" presName="c13" presStyleLbl="node1" presStyleIdx="12" presStyleCnt="19"/>
      <dgm:spPr/>
    </dgm:pt>
    <dgm:pt modelId="{DBC2312C-84D4-470F-BF97-6BD503BC65A4}" type="pres">
      <dgm:prSet presAssocID="{A738D68E-121D-487A-9592-58775557D7BD}" presName="c14" presStyleLbl="node1" presStyleIdx="13" presStyleCnt="19"/>
      <dgm:spPr/>
    </dgm:pt>
    <dgm:pt modelId="{D3EB953C-C8F8-44CB-8FF6-BE563E1FC0D4}" type="pres">
      <dgm:prSet presAssocID="{A738D68E-121D-487A-9592-58775557D7BD}" presName="c15" presStyleLbl="node1" presStyleIdx="14" presStyleCnt="19"/>
      <dgm:spPr/>
    </dgm:pt>
    <dgm:pt modelId="{047C0944-3A2D-41F3-B454-5E68AD4CF758}" type="pres">
      <dgm:prSet presAssocID="{A738D68E-121D-487A-9592-58775557D7BD}" presName="c16" presStyleLbl="node1" presStyleIdx="15" presStyleCnt="19"/>
      <dgm:spPr/>
    </dgm:pt>
    <dgm:pt modelId="{8CD5546D-57F2-4F2C-AB5A-63348B406FB3}" type="pres">
      <dgm:prSet presAssocID="{A738D68E-121D-487A-9592-58775557D7BD}" presName="c17" presStyleLbl="node1" presStyleIdx="16" presStyleCnt="19"/>
      <dgm:spPr/>
    </dgm:pt>
    <dgm:pt modelId="{63114CC2-A0F4-4EE7-9C2B-1AEAFC92DBB5}" type="pres">
      <dgm:prSet presAssocID="{A738D68E-121D-487A-9592-58775557D7BD}" presName="c18" presStyleLbl="node1" presStyleIdx="17" presStyleCnt="19"/>
      <dgm:spPr/>
    </dgm:pt>
    <dgm:pt modelId="{439C8139-8A00-49A1-B0E1-ACD1C0F4D38C}" type="pres">
      <dgm:prSet presAssocID="{88074481-E5D9-49F6-A2EC-21138CA9BDD7}" presName="chevronComposite1" presStyleCnt="0"/>
      <dgm:spPr/>
    </dgm:pt>
    <dgm:pt modelId="{E756124B-8CF2-4314-B76D-7A132C03C1F4}" type="pres">
      <dgm:prSet presAssocID="{88074481-E5D9-49F6-A2EC-21138CA9BDD7}" presName="chevron1" presStyleLbl="sibTrans2D1" presStyleIdx="0" presStyleCnt="2"/>
      <dgm:spPr/>
    </dgm:pt>
    <dgm:pt modelId="{E5CA3173-5B0F-485C-89DB-CABA2DA1960D}" type="pres">
      <dgm:prSet presAssocID="{88074481-E5D9-49F6-A2EC-21138CA9BDD7}" presName="spChevron1" presStyleCnt="0"/>
      <dgm:spPr/>
    </dgm:pt>
    <dgm:pt modelId="{F973FC7E-7B07-40A3-807D-E6E0D9888E1F}" type="pres">
      <dgm:prSet presAssocID="{88074481-E5D9-49F6-A2EC-21138CA9BDD7}" presName="overlap" presStyleCnt="0"/>
      <dgm:spPr/>
    </dgm:pt>
    <dgm:pt modelId="{A433FBA9-E528-4FA5-8F4D-A4458718B25E}" type="pres">
      <dgm:prSet presAssocID="{88074481-E5D9-49F6-A2EC-21138CA9BDD7}" presName="chevronComposite2" presStyleCnt="0"/>
      <dgm:spPr/>
    </dgm:pt>
    <dgm:pt modelId="{80522337-B7DA-4712-866E-61DE325DD801}" type="pres">
      <dgm:prSet presAssocID="{88074481-E5D9-49F6-A2EC-21138CA9BDD7}" presName="chevron2" presStyleLbl="sibTrans2D1" presStyleIdx="1" presStyleCnt="2"/>
      <dgm:spPr/>
    </dgm:pt>
    <dgm:pt modelId="{A3F2C7AA-BCE1-4073-91E2-B9EA61A8583A}" type="pres">
      <dgm:prSet presAssocID="{88074481-E5D9-49F6-A2EC-21138CA9BDD7}" presName="spChevron2" presStyleCnt="0"/>
      <dgm:spPr/>
    </dgm:pt>
    <dgm:pt modelId="{363988A6-83E9-414D-AC2E-0E67E0770FD2}" type="pres">
      <dgm:prSet presAssocID="{F0873D16-0B76-42A3-92F6-7F33B2155770}" presName="last" presStyleCnt="0"/>
      <dgm:spPr/>
    </dgm:pt>
    <dgm:pt modelId="{57216333-7117-40EF-998C-08EF621BD584}" type="pres">
      <dgm:prSet presAssocID="{F0873D16-0B76-42A3-92F6-7F33B2155770}" presName="circleTx" presStyleLbl="node1" presStyleIdx="18" presStyleCnt="19"/>
      <dgm:spPr/>
    </dgm:pt>
    <dgm:pt modelId="{67283016-F2F6-45DD-88E4-21E413789300}" type="pres">
      <dgm:prSet presAssocID="{F0873D16-0B76-42A3-92F6-7F33B2155770}" presName="desTxN" presStyleLbl="revTx" presStyleIdx="2" presStyleCnt="3">
        <dgm:presLayoutVars>
          <dgm:bulletEnabled val="1"/>
        </dgm:presLayoutVars>
      </dgm:prSet>
      <dgm:spPr/>
    </dgm:pt>
    <dgm:pt modelId="{713968C5-D435-4FEC-BB24-6681C8C52143}" type="pres">
      <dgm:prSet presAssocID="{F0873D16-0B76-42A3-92F6-7F33B2155770}" presName="spN" presStyleCnt="0"/>
      <dgm:spPr/>
    </dgm:pt>
  </dgm:ptLst>
  <dgm:cxnLst>
    <dgm:cxn modelId="{497FBAC6-407A-4C50-B28F-E5A32B55AFFE}" srcId="{A738D68E-121D-487A-9592-58775557D7BD}" destId="{92844C9E-0153-42A7-9941-366F222CBCD9}" srcOrd="0" destOrd="0" parTransId="{082BBE2E-E9B2-48B8-99C5-1F69FC2A7086}" sibTransId="{B39DC1BC-6455-4C7C-BD02-C298C5ED14C7}"/>
    <dgm:cxn modelId="{77FF197C-CB97-4408-8AF7-8EADDDBEE38F}" srcId="{F0873D16-0B76-42A3-92F6-7F33B2155770}" destId="{4F3B8301-FE0D-4E91-9C75-28FA40DB571E}" srcOrd="0" destOrd="0" parTransId="{BA2E0304-5E32-4561-8915-359EA9EC6A66}" sibTransId="{B9742DCA-91A7-471C-BAD2-1E1E78632194}"/>
    <dgm:cxn modelId="{AB301B03-7AF6-43EA-B9C2-856BEB5A0D47}" srcId="{7DB3476C-E4AD-4292-AB5F-6CBC930B0FBE}" destId="{A738D68E-121D-487A-9592-58775557D7BD}" srcOrd="0" destOrd="0" parTransId="{B0AF4722-3B95-41A8-BEC9-4A48C6CE72C3}" sibTransId="{88074481-E5D9-49F6-A2EC-21138CA9BDD7}"/>
    <dgm:cxn modelId="{926638F8-B8D3-4D87-8814-35756D1F90E4}" type="presOf" srcId="{7DB3476C-E4AD-4292-AB5F-6CBC930B0FBE}" destId="{7CE12A43-3670-44F2-B79E-DD72C7921B57}" srcOrd="0" destOrd="0" presId="urn:microsoft.com/office/officeart/2009/3/layout/RandomtoResultProcess"/>
    <dgm:cxn modelId="{66BE9A35-B480-4586-9699-34453313BD55}" srcId="{7DB3476C-E4AD-4292-AB5F-6CBC930B0FBE}" destId="{F0873D16-0B76-42A3-92F6-7F33B2155770}" srcOrd="1" destOrd="0" parTransId="{93AAF3FE-20DB-4323-B473-22EED88B7C25}" sibTransId="{FDFDFAE0-0E84-44C8-98FC-64BB021741C0}"/>
    <dgm:cxn modelId="{FD14B339-9F04-434B-9245-CAAFEC2DDE64}" type="presOf" srcId="{92844C9E-0153-42A7-9941-366F222CBCD9}" destId="{1FFD93EA-7770-440E-8922-A9005FB5AF07}" srcOrd="0" destOrd="0" presId="urn:microsoft.com/office/officeart/2009/3/layout/RandomtoResultProcess"/>
    <dgm:cxn modelId="{E8125913-AF38-4E9C-A85F-473716C261A0}" type="presOf" srcId="{F0873D16-0B76-42A3-92F6-7F33B2155770}" destId="{57216333-7117-40EF-998C-08EF621BD584}" srcOrd="0" destOrd="0" presId="urn:microsoft.com/office/officeart/2009/3/layout/RandomtoResultProcess"/>
    <dgm:cxn modelId="{47784ABC-14A3-4DC6-B6E0-A2EC3D698494}" type="presOf" srcId="{4F3B8301-FE0D-4E91-9C75-28FA40DB571E}" destId="{67283016-F2F6-45DD-88E4-21E413789300}" srcOrd="0" destOrd="0" presId="urn:microsoft.com/office/officeart/2009/3/layout/RandomtoResultProcess"/>
    <dgm:cxn modelId="{6576B35B-C9E4-49DD-AD25-EC5F140CC21E}" type="presOf" srcId="{A738D68E-121D-487A-9592-58775557D7BD}" destId="{65F0B1D3-F87A-4572-A91A-55F811D63E85}" srcOrd="0" destOrd="0" presId="urn:microsoft.com/office/officeart/2009/3/layout/RandomtoResultProcess"/>
    <dgm:cxn modelId="{548FF8DF-F48B-4850-BD18-6C629D52B17F}" type="presParOf" srcId="{7CE12A43-3670-44F2-B79E-DD72C7921B57}" destId="{EC581756-5C1F-4BFE-B7BD-3C163EE9E70C}" srcOrd="0" destOrd="0" presId="urn:microsoft.com/office/officeart/2009/3/layout/RandomtoResultProcess"/>
    <dgm:cxn modelId="{636A219B-B927-4C73-86F9-3EE0B917478C}" type="presParOf" srcId="{EC581756-5C1F-4BFE-B7BD-3C163EE9E70C}" destId="{65F0B1D3-F87A-4572-A91A-55F811D63E85}" srcOrd="0" destOrd="0" presId="urn:microsoft.com/office/officeart/2009/3/layout/RandomtoResultProcess"/>
    <dgm:cxn modelId="{408A589D-576A-45F6-B553-576C876CE675}" type="presParOf" srcId="{EC581756-5C1F-4BFE-B7BD-3C163EE9E70C}" destId="{1FFD93EA-7770-440E-8922-A9005FB5AF07}" srcOrd="1" destOrd="0" presId="urn:microsoft.com/office/officeart/2009/3/layout/RandomtoResultProcess"/>
    <dgm:cxn modelId="{918C4171-BE1E-4073-B78D-DD495B2B2E8A}" type="presParOf" srcId="{EC581756-5C1F-4BFE-B7BD-3C163EE9E70C}" destId="{C1E5C5AB-061D-46B8-9CF5-A0808ACF47CB}" srcOrd="2" destOrd="0" presId="urn:microsoft.com/office/officeart/2009/3/layout/RandomtoResultProcess"/>
    <dgm:cxn modelId="{E1B87875-6DFA-491D-8CD2-76A4DDDD2447}" type="presParOf" srcId="{EC581756-5C1F-4BFE-B7BD-3C163EE9E70C}" destId="{3E9CA2E0-674B-4B32-8FED-E1E6BD6380A2}" srcOrd="3" destOrd="0" presId="urn:microsoft.com/office/officeart/2009/3/layout/RandomtoResultProcess"/>
    <dgm:cxn modelId="{A36F7273-C59F-41B4-9D8C-267073B34AFD}" type="presParOf" srcId="{EC581756-5C1F-4BFE-B7BD-3C163EE9E70C}" destId="{6EEA428E-FED8-473D-8A4A-F5122FFF2E7C}" srcOrd="4" destOrd="0" presId="urn:microsoft.com/office/officeart/2009/3/layout/RandomtoResultProcess"/>
    <dgm:cxn modelId="{E8CBD8D0-3F22-418B-8773-CB53D5C86D75}" type="presParOf" srcId="{EC581756-5C1F-4BFE-B7BD-3C163EE9E70C}" destId="{6E6D6107-00CD-4B5D-B56A-54FD8F316706}" srcOrd="5" destOrd="0" presId="urn:microsoft.com/office/officeart/2009/3/layout/RandomtoResultProcess"/>
    <dgm:cxn modelId="{31222F7A-B13E-4B99-BDCB-B914FA17DB1E}" type="presParOf" srcId="{EC581756-5C1F-4BFE-B7BD-3C163EE9E70C}" destId="{8EBB1DB5-1A5B-4173-86A7-068931342F0D}" srcOrd="6" destOrd="0" presId="urn:microsoft.com/office/officeart/2009/3/layout/RandomtoResultProcess"/>
    <dgm:cxn modelId="{330839D5-FEED-4AF9-98F4-2C3658E183F1}" type="presParOf" srcId="{EC581756-5C1F-4BFE-B7BD-3C163EE9E70C}" destId="{2C74DC06-BCD2-4C7B-BFCF-A714C898447D}" srcOrd="7" destOrd="0" presId="urn:microsoft.com/office/officeart/2009/3/layout/RandomtoResultProcess"/>
    <dgm:cxn modelId="{BBD4E30F-C616-4BF0-9B88-AD1A548145E6}" type="presParOf" srcId="{EC581756-5C1F-4BFE-B7BD-3C163EE9E70C}" destId="{643C3C02-8793-40AD-9E27-9FBC9A266811}" srcOrd="8" destOrd="0" presId="urn:microsoft.com/office/officeart/2009/3/layout/RandomtoResultProcess"/>
    <dgm:cxn modelId="{320ECB97-A58B-460B-8117-51E49B06F3C3}" type="presParOf" srcId="{EC581756-5C1F-4BFE-B7BD-3C163EE9E70C}" destId="{79F01E03-9890-46DA-9E32-A7D6FB12DB90}" srcOrd="9" destOrd="0" presId="urn:microsoft.com/office/officeart/2009/3/layout/RandomtoResultProcess"/>
    <dgm:cxn modelId="{E9EFB203-C254-4976-8DDC-C353F66CB990}" type="presParOf" srcId="{EC581756-5C1F-4BFE-B7BD-3C163EE9E70C}" destId="{DB4FE4CC-1025-4265-94DB-BD461A6F99A2}" srcOrd="10" destOrd="0" presId="urn:microsoft.com/office/officeart/2009/3/layout/RandomtoResultProcess"/>
    <dgm:cxn modelId="{893D74D3-0A5C-415D-B6B5-0853F9191874}" type="presParOf" srcId="{EC581756-5C1F-4BFE-B7BD-3C163EE9E70C}" destId="{75E43126-B757-47FD-B4DF-FB1DEAE1E198}" srcOrd="11" destOrd="0" presId="urn:microsoft.com/office/officeart/2009/3/layout/RandomtoResultProcess"/>
    <dgm:cxn modelId="{FC910679-AACD-4F54-8620-F684E940F068}" type="presParOf" srcId="{EC581756-5C1F-4BFE-B7BD-3C163EE9E70C}" destId="{F029B657-A8FA-4A30-8D41-8FBE66AFD01D}" srcOrd="12" destOrd="0" presId="urn:microsoft.com/office/officeart/2009/3/layout/RandomtoResultProcess"/>
    <dgm:cxn modelId="{F86D5C64-BE1A-4B4D-B63E-DD913A841673}" type="presParOf" srcId="{EC581756-5C1F-4BFE-B7BD-3C163EE9E70C}" destId="{E0E8DA4A-9F6E-4F01-9787-E52809F4CAE1}" srcOrd="13" destOrd="0" presId="urn:microsoft.com/office/officeart/2009/3/layout/RandomtoResultProcess"/>
    <dgm:cxn modelId="{1A4DDE84-9743-4063-A6AB-0A1F17BA82B2}" type="presParOf" srcId="{EC581756-5C1F-4BFE-B7BD-3C163EE9E70C}" destId="{38D448DF-48F6-4E3C-871C-81FED4FD5EF8}" srcOrd="14" destOrd="0" presId="urn:microsoft.com/office/officeart/2009/3/layout/RandomtoResultProcess"/>
    <dgm:cxn modelId="{D8776576-5A33-42B8-B079-2C016491AC92}" type="presParOf" srcId="{EC581756-5C1F-4BFE-B7BD-3C163EE9E70C}" destId="{DBC2312C-84D4-470F-BF97-6BD503BC65A4}" srcOrd="15" destOrd="0" presId="urn:microsoft.com/office/officeart/2009/3/layout/RandomtoResultProcess"/>
    <dgm:cxn modelId="{EB697886-D09C-4C7D-8D1D-AC9192A02DE6}" type="presParOf" srcId="{EC581756-5C1F-4BFE-B7BD-3C163EE9E70C}" destId="{D3EB953C-C8F8-44CB-8FF6-BE563E1FC0D4}" srcOrd="16" destOrd="0" presId="urn:microsoft.com/office/officeart/2009/3/layout/RandomtoResultProcess"/>
    <dgm:cxn modelId="{3C763E07-3A58-4A9C-8292-3138D6ACAF28}" type="presParOf" srcId="{EC581756-5C1F-4BFE-B7BD-3C163EE9E70C}" destId="{047C0944-3A2D-41F3-B454-5E68AD4CF758}" srcOrd="17" destOrd="0" presId="urn:microsoft.com/office/officeart/2009/3/layout/RandomtoResultProcess"/>
    <dgm:cxn modelId="{C2B9F1A1-4F13-4C3F-95EA-59EAE38DD126}" type="presParOf" srcId="{EC581756-5C1F-4BFE-B7BD-3C163EE9E70C}" destId="{8CD5546D-57F2-4F2C-AB5A-63348B406FB3}" srcOrd="18" destOrd="0" presId="urn:microsoft.com/office/officeart/2009/3/layout/RandomtoResultProcess"/>
    <dgm:cxn modelId="{2E1B0032-D5DC-45D0-B7F9-583CE5596779}" type="presParOf" srcId="{EC581756-5C1F-4BFE-B7BD-3C163EE9E70C}" destId="{63114CC2-A0F4-4EE7-9C2B-1AEAFC92DBB5}" srcOrd="19" destOrd="0" presId="urn:microsoft.com/office/officeart/2009/3/layout/RandomtoResultProcess"/>
    <dgm:cxn modelId="{28F5266B-1D8B-44E8-8CDC-576B54616CD7}" type="presParOf" srcId="{7CE12A43-3670-44F2-B79E-DD72C7921B57}" destId="{439C8139-8A00-49A1-B0E1-ACD1C0F4D38C}" srcOrd="1" destOrd="0" presId="urn:microsoft.com/office/officeart/2009/3/layout/RandomtoResultProcess"/>
    <dgm:cxn modelId="{69F8AB8E-11A6-4EA8-95A6-1CA8A062C154}" type="presParOf" srcId="{439C8139-8A00-49A1-B0E1-ACD1C0F4D38C}" destId="{E756124B-8CF2-4314-B76D-7A132C03C1F4}" srcOrd="0" destOrd="0" presId="urn:microsoft.com/office/officeart/2009/3/layout/RandomtoResultProcess"/>
    <dgm:cxn modelId="{6EBD0DE8-BB5E-4416-B4A8-219E5632F93A}" type="presParOf" srcId="{439C8139-8A00-49A1-B0E1-ACD1C0F4D38C}" destId="{E5CA3173-5B0F-485C-89DB-CABA2DA1960D}" srcOrd="1" destOrd="0" presId="urn:microsoft.com/office/officeart/2009/3/layout/RandomtoResultProcess"/>
    <dgm:cxn modelId="{546B016B-1D51-4489-9000-AC4614B2CA66}" type="presParOf" srcId="{7CE12A43-3670-44F2-B79E-DD72C7921B57}" destId="{F973FC7E-7B07-40A3-807D-E6E0D9888E1F}" srcOrd="2" destOrd="0" presId="urn:microsoft.com/office/officeart/2009/3/layout/RandomtoResultProcess"/>
    <dgm:cxn modelId="{F7217952-B789-4995-9237-369F81625125}" type="presParOf" srcId="{7CE12A43-3670-44F2-B79E-DD72C7921B57}" destId="{A433FBA9-E528-4FA5-8F4D-A4458718B25E}" srcOrd="3" destOrd="0" presId="urn:microsoft.com/office/officeart/2009/3/layout/RandomtoResultProcess"/>
    <dgm:cxn modelId="{C8F1C13B-3D0E-4051-A8A0-1FF4E678C394}" type="presParOf" srcId="{A433FBA9-E528-4FA5-8F4D-A4458718B25E}" destId="{80522337-B7DA-4712-866E-61DE325DD801}" srcOrd="0" destOrd="0" presId="urn:microsoft.com/office/officeart/2009/3/layout/RandomtoResultProcess"/>
    <dgm:cxn modelId="{3A6BD7A8-AE5E-40BB-87AE-643145D03801}" type="presParOf" srcId="{A433FBA9-E528-4FA5-8F4D-A4458718B25E}" destId="{A3F2C7AA-BCE1-4073-91E2-B9EA61A8583A}" srcOrd="1" destOrd="0" presId="urn:microsoft.com/office/officeart/2009/3/layout/RandomtoResultProcess"/>
    <dgm:cxn modelId="{01EC9EAF-7569-4F1B-A15B-6076AAC5D630}" type="presParOf" srcId="{7CE12A43-3670-44F2-B79E-DD72C7921B57}" destId="{363988A6-83E9-414D-AC2E-0E67E0770FD2}" srcOrd="4" destOrd="0" presId="urn:microsoft.com/office/officeart/2009/3/layout/RandomtoResultProcess"/>
    <dgm:cxn modelId="{1E742A85-3FB3-4649-A287-D65E24F9BA18}" type="presParOf" srcId="{363988A6-83E9-414D-AC2E-0E67E0770FD2}" destId="{57216333-7117-40EF-998C-08EF621BD584}" srcOrd="0" destOrd="0" presId="urn:microsoft.com/office/officeart/2009/3/layout/RandomtoResultProcess"/>
    <dgm:cxn modelId="{A8BCAC4F-1721-4EAB-A480-48B84C66810D}" type="presParOf" srcId="{363988A6-83E9-414D-AC2E-0E67E0770FD2}" destId="{67283016-F2F6-45DD-88E4-21E413789300}" srcOrd="1" destOrd="0" presId="urn:microsoft.com/office/officeart/2009/3/layout/RandomtoResultProcess"/>
    <dgm:cxn modelId="{82CAD183-FAF8-4858-87E4-4EE0ECE6182C}" type="presParOf" srcId="{363988A6-83E9-414D-AC2E-0E67E0770FD2}" destId="{713968C5-D435-4FEC-BB24-6681C8C52143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96663B9-53B2-4368-B98C-3C3415CA4A55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63EBB87D-6126-479B-893A-ED1C7104EC54}">
      <dgm:prSet phldrT="[Texto]"/>
      <dgm:spPr/>
      <dgm:t>
        <a:bodyPr/>
        <a:lstStyle/>
        <a:p>
          <a:r>
            <a:rPr lang="pt-BR" dirty="0"/>
            <a:t>Promover a participação do usuário</a:t>
          </a:r>
        </a:p>
      </dgm:t>
    </dgm:pt>
    <dgm:pt modelId="{EE83E02C-3A03-4E11-9664-C69C1A5A332A}" type="parTrans" cxnId="{4A0B7F22-9D8B-4E51-AE7D-625D016DC5D7}">
      <dgm:prSet/>
      <dgm:spPr/>
      <dgm:t>
        <a:bodyPr/>
        <a:lstStyle/>
        <a:p>
          <a:endParaRPr lang="pt-BR"/>
        </a:p>
      </dgm:t>
    </dgm:pt>
    <dgm:pt modelId="{DFE7A793-4E9A-4359-97C2-E2C12B6FCE14}" type="sibTrans" cxnId="{4A0B7F22-9D8B-4E51-AE7D-625D016DC5D7}">
      <dgm:prSet/>
      <dgm:spPr/>
      <dgm:t>
        <a:bodyPr/>
        <a:lstStyle/>
        <a:p>
          <a:endParaRPr lang="pt-BR"/>
        </a:p>
      </dgm:t>
    </dgm:pt>
    <dgm:pt modelId="{E88459CC-AED7-4937-A908-72C058B4B248}">
      <dgm:prSet phldrT="[Texto]"/>
      <dgm:spPr/>
      <dgm:t>
        <a:bodyPr/>
        <a:lstStyle/>
        <a:p>
          <a:r>
            <a:rPr lang="pt-BR" dirty="0"/>
            <a:t>Acompanhar a prestação dos serviços visando garantir a efetividade</a:t>
          </a:r>
        </a:p>
      </dgm:t>
    </dgm:pt>
    <dgm:pt modelId="{16E2EFBB-153F-4241-A9EA-9BA0393B065D}" type="parTrans" cxnId="{A7CA7962-0530-4E23-838E-DBBDE9C898E6}">
      <dgm:prSet/>
      <dgm:spPr/>
      <dgm:t>
        <a:bodyPr/>
        <a:lstStyle/>
        <a:p>
          <a:endParaRPr lang="pt-BR"/>
        </a:p>
      </dgm:t>
    </dgm:pt>
    <dgm:pt modelId="{99A3CF4A-1D08-4295-AD79-6934375246AE}" type="sibTrans" cxnId="{A7CA7962-0530-4E23-838E-DBBDE9C898E6}">
      <dgm:prSet/>
      <dgm:spPr/>
      <dgm:t>
        <a:bodyPr/>
        <a:lstStyle/>
        <a:p>
          <a:endParaRPr lang="pt-BR"/>
        </a:p>
      </dgm:t>
    </dgm:pt>
    <dgm:pt modelId="{0A03086F-311C-4EBC-9923-3798EABF8BDE}">
      <dgm:prSet phldrT="[Texto]"/>
      <dgm:spPr/>
      <dgm:t>
        <a:bodyPr/>
        <a:lstStyle/>
        <a:p>
          <a:r>
            <a:rPr lang="pt-BR" dirty="0"/>
            <a:t>Propor aperfeiçoamento na prestação dos serviços</a:t>
          </a:r>
        </a:p>
      </dgm:t>
    </dgm:pt>
    <dgm:pt modelId="{79472EC6-5EE6-4C32-AAAE-C52F56BC7F46}" type="parTrans" cxnId="{9F4DCD86-BD0A-40D8-9FAB-B11110479A07}">
      <dgm:prSet/>
      <dgm:spPr/>
      <dgm:t>
        <a:bodyPr/>
        <a:lstStyle/>
        <a:p>
          <a:endParaRPr lang="pt-BR"/>
        </a:p>
      </dgm:t>
    </dgm:pt>
    <dgm:pt modelId="{BD417C88-75D8-485D-A103-CC23939900C6}" type="sibTrans" cxnId="{9F4DCD86-BD0A-40D8-9FAB-B11110479A07}">
      <dgm:prSet/>
      <dgm:spPr/>
      <dgm:t>
        <a:bodyPr/>
        <a:lstStyle/>
        <a:p>
          <a:endParaRPr lang="pt-BR"/>
        </a:p>
      </dgm:t>
    </dgm:pt>
    <dgm:pt modelId="{4C1E4355-B564-4EF1-87C5-28D87A53F819}">
      <dgm:prSet phldrT="[Texto]"/>
      <dgm:spPr/>
      <dgm:t>
        <a:bodyPr/>
        <a:lstStyle/>
        <a:p>
          <a:r>
            <a:rPr lang="pt-BR" dirty="0"/>
            <a:t>Auxiliar na prevenção e correção dos atos</a:t>
          </a:r>
        </a:p>
      </dgm:t>
    </dgm:pt>
    <dgm:pt modelId="{20BDB276-33A3-4BB2-BE10-85311299B331}" type="parTrans" cxnId="{319CD094-7FEC-496B-B6B8-C7721C684950}">
      <dgm:prSet/>
      <dgm:spPr/>
      <dgm:t>
        <a:bodyPr/>
        <a:lstStyle/>
        <a:p>
          <a:endParaRPr lang="pt-BR"/>
        </a:p>
      </dgm:t>
    </dgm:pt>
    <dgm:pt modelId="{7B1B152C-9E12-4082-A1D5-EAC91A3841D5}" type="sibTrans" cxnId="{319CD094-7FEC-496B-B6B8-C7721C684950}">
      <dgm:prSet/>
      <dgm:spPr/>
      <dgm:t>
        <a:bodyPr/>
        <a:lstStyle/>
        <a:p>
          <a:endParaRPr lang="pt-BR"/>
        </a:p>
      </dgm:t>
    </dgm:pt>
    <dgm:pt modelId="{CC7F73BE-EE2C-4E21-B81D-3F6E830A7E6F}">
      <dgm:prSet phldrT="[Texto]"/>
      <dgm:spPr/>
      <dgm:t>
        <a:bodyPr/>
        <a:lstStyle/>
        <a:p>
          <a:r>
            <a:rPr lang="pt-BR" dirty="0"/>
            <a:t>Propor adoção de medidas para a defesa dos direitos dos usuários</a:t>
          </a:r>
        </a:p>
      </dgm:t>
    </dgm:pt>
    <dgm:pt modelId="{7222D0D6-A428-44CB-AEF4-AF7FFAF0788D}" type="parTrans" cxnId="{A40EB02F-DA5E-4D56-8664-946FF7BB327B}">
      <dgm:prSet/>
      <dgm:spPr/>
      <dgm:t>
        <a:bodyPr/>
        <a:lstStyle/>
        <a:p>
          <a:endParaRPr lang="pt-BR"/>
        </a:p>
      </dgm:t>
    </dgm:pt>
    <dgm:pt modelId="{0AC49582-F298-46EC-B986-950B4DA2E6EA}" type="sibTrans" cxnId="{A40EB02F-DA5E-4D56-8664-946FF7BB327B}">
      <dgm:prSet/>
      <dgm:spPr/>
      <dgm:t>
        <a:bodyPr/>
        <a:lstStyle/>
        <a:p>
          <a:endParaRPr lang="pt-BR"/>
        </a:p>
      </dgm:t>
    </dgm:pt>
    <dgm:pt modelId="{3A98554C-C0A5-4042-BBA3-9C0072805666}">
      <dgm:prSet/>
      <dgm:spPr/>
      <dgm:t>
        <a:bodyPr/>
        <a:lstStyle/>
        <a:p>
          <a:r>
            <a:rPr lang="pt-BR" dirty="0"/>
            <a:t>Receber, analisar e encaminhar</a:t>
          </a:r>
        </a:p>
      </dgm:t>
    </dgm:pt>
    <dgm:pt modelId="{23100FF5-4284-4587-B129-910D82E31022}" type="parTrans" cxnId="{8421325D-5265-45BA-AB5B-6BCBF6294DF9}">
      <dgm:prSet/>
      <dgm:spPr/>
      <dgm:t>
        <a:bodyPr/>
        <a:lstStyle/>
        <a:p>
          <a:endParaRPr lang="pt-BR"/>
        </a:p>
      </dgm:t>
    </dgm:pt>
    <dgm:pt modelId="{1A2FCABB-69B6-404D-A942-F62D301AEAED}" type="sibTrans" cxnId="{8421325D-5265-45BA-AB5B-6BCBF6294DF9}">
      <dgm:prSet/>
      <dgm:spPr/>
      <dgm:t>
        <a:bodyPr/>
        <a:lstStyle/>
        <a:p>
          <a:endParaRPr lang="pt-BR"/>
        </a:p>
      </dgm:t>
    </dgm:pt>
    <dgm:pt modelId="{85521989-970D-4A20-AF51-636783497920}">
      <dgm:prSet/>
      <dgm:spPr/>
      <dgm:t>
        <a:bodyPr/>
        <a:lstStyle/>
        <a:p>
          <a:r>
            <a:rPr lang="pt-BR" dirty="0"/>
            <a:t>Mediação e conciliação entre usuário e órgão ou entidade</a:t>
          </a:r>
        </a:p>
      </dgm:t>
    </dgm:pt>
    <dgm:pt modelId="{582AFB76-C355-4E83-B87C-A37DCE207A81}" type="parTrans" cxnId="{F5FF1414-7608-4BEB-AA54-6DEC4A16FF7B}">
      <dgm:prSet/>
      <dgm:spPr/>
      <dgm:t>
        <a:bodyPr/>
        <a:lstStyle/>
        <a:p>
          <a:endParaRPr lang="pt-BR"/>
        </a:p>
      </dgm:t>
    </dgm:pt>
    <dgm:pt modelId="{8E6C0740-3B71-4350-84DD-00FB23254936}" type="sibTrans" cxnId="{F5FF1414-7608-4BEB-AA54-6DEC4A16FF7B}">
      <dgm:prSet/>
      <dgm:spPr/>
      <dgm:t>
        <a:bodyPr/>
        <a:lstStyle/>
        <a:p>
          <a:endParaRPr lang="pt-BR"/>
        </a:p>
      </dgm:t>
    </dgm:pt>
    <dgm:pt modelId="{0C419880-1458-49FD-AD75-AAF378EB8DDF}" type="pres">
      <dgm:prSet presAssocID="{C96663B9-53B2-4368-B98C-3C3415CA4A55}" presName="diagram" presStyleCnt="0">
        <dgm:presLayoutVars>
          <dgm:dir/>
          <dgm:resizeHandles val="exact"/>
        </dgm:presLayoutVars>
      </dgm:prSet>
      <dgm:spPr/>
    </dgm:pt>
    <dgm:pt modelId="{9142065D-8372-40F0-8A71-0E249A11D891}" type="pres">
      <dgm:prSet presAssocID="{63EBB87D-6126-479B-893A-ED1C7104EC54}" presName="node" presStyleLbl="node1" presStyleIdx="0" presStyleCnt="7">
        <dgm:presLayoutVars>
          <dgm:bulletEnabled val="1"/>
        </dgm:presLayoutVars>
      </dgm:prSet>
      <dgm:spPr/>
    </dgm:pt>
    <dgm:pt modelId="{C6DC2F78-25A1-457E-9B76-081BA722F50D}" type="pres">
      <dgm:prSet presAssocID="{DFE7A793-4E9A-4359-97C2-E2C12B6FCE14}" presName="sibTrans" presStyleCnt="0"/>
      <dgm:spPr/>
    </dgm:pt>
    <dgm:pt modelId="{05D9A791-3DB5-4BDA-9E8D-E07855C913A1}" type="pres">
      <dgm:prSet presAssocID="{E88459CC-AED7-4937-A908-72C058B4B248}" presName="node" presStyleLbl="node1" presStyleIdx="1" presStyleCnt="7">
        <dgm:presLayoutVars>
          <dgm:bulletEnabled val="1"/>
        </dgm:presLayoutVars>
      </dgm:prSet>
      <dgm:spPr/>
    </dgm:pt>
    <dgm:pt modelId="{D68160CC-68FD-499B-8DDC-7A5DBAA0117B}" type="pres">
      <dgm:prSet presAssocID="{99A3CF4A-1D08-4295-AD79-6934375246AE}" presName="sibTrans" presStyleCnt="0"/>
      <dgm:spPr/>
    </dgm:pt>
    <dgm:pt modelId="{42244A48-0076-489D-A598-E6C0E3BB7F14}" type="pres">
      <dgm:prSet presAssocID="{0A03086F-311C-4EBC-9923-3798EABF8BDE}" presName="node" presStyleLbl="node1" presStyleIdx="2" presStyleCnt="7">
        <dgm:presLayoutVars>
          <dgm:bulletEnabled val="1"/>
        </dgm:presLayoutVars>
      </dgm:prSet>
      <dgm:spPr/>
    </dgm:pt>
    <dgm:pt modelId="{D4410555-56AD-418A-B4F8-C0D2EC46E9BD}" type="pres">
      <dgm:prSet presAssocID="{BD417C88-75D8-485D-A103-CC23939900C6}" presName="sibTrans" presStyleCnt="0"/>
      <dgm:spPr/>
    </dgm:pt>
    <dgm:pt modelId="{02CC2A4F-1CA4-4BF6-8A7C-DD3022D7796B}" type="pres">
      <dgm:prSet presAssocID="{4C1E4355-B564-4EF1-87C5-28D87A53F819}" presName="node" presStyleLbl="node1" presStyleIdx="3" presStyleCnt="7">
        <dgm:presLayoutVars>
          <dgm:bulletEnabled val="1"/>
        </dgm:presLayoutVars>
      </dgm:prSet>
      <dgm:spPr/>
    </dgm:pt>
    <dgm:pt modelId="{060A39BC-2900-4BC5-B059-861B6596841C}" type="pres">
      <dgm:prSet presAssocID="{7B1B152C-9E12-4082-A1D5-EAC91A3841D5}" presName="sibTrans" presStyleCnt="0"/>
      <dgm:spPr/>
    </dgm:pt>
    <dgm:pt modelId="{035E387C-CB56-4ACF-A800-8298957ACA4C}" type="pres">
      <dgm:prSet presAssocID="{CC7F73BE-EE2C-4E21-B81D-3F6E830A7E6F}" presName="node" presStyleLbl="node1" presStyleIdx="4" presStyleCnt="7">
        <dgm:presLayoutVars>
          <dgm:bulletEnabled val="1"/>
        </dgm:presLayoutVars>
      </dgm:prSet>
      <dgm:spPr/>
    </dgm:pt>
    <dgm:pt modelId="{324BBDB5-CB6F-44AE-BC21-9B5345D937F5}" type="pres">
      <dgm:prSet presAssocID="{0AC49582-F298-46EC-B986-950B4DA2E6EA}" presName="sibTrans" presStyleCnt="0"/>
      <dgm:spPr/>
    </dgm:pt>
    <dgm:pt modelId="{0BA0B3F3-5B83-45DA-8EC3-AC61AB1EB095}" type="pres">
      <dgm:prSet presAssocID="{3A98554C-C0A5-4042-BBA3-9C0072805666}" presName="node" presStyleLbl="node1" presStyleIdx="5" presStyleCnt="7">
        <dgm:presLayoutVars>
          <dgm:bulletEnabled val="1"/>
        </dgm:presLayoutVars>
      </dgm:prSet>
      <dgm:spPr/>
    </dgm:pt>
    <dgm:pt modelId="{DDB20FDF-52D6-407E-91D8-26E7A84CA935}" type="pres">
      <dgm:prSet presAssocID="{1A2FCABB-69B6-404D-A942-F62D301AEAED}" presName="sibTrans" presStyleCnt="0"/>
      <dgm:spPr/>
    </dgm:pt>
    <dgm:pt modelId="{C33079F3-0F5E-454A-B1A1-8DA766F83544}" type="pres">
      <dgm:prSet presAssocID="{85521989-970D-4A20-AF51-636783497920}" presName="node" presStyleLbl="node1" presStyleIdx="6" presStyleCnt="7">
        <dgm:presLayoutVars>
          <dgm:bulletEnabled val="1"/>
        </dgm:presLayoutVars>
      </dgm:prSet>
      <dgm:spPr/>
    </dgm:pt>
  </dgm:ptLst>
  <dgm:cxnLst>
    <dgm:cxn modelId="{B0B33EAD-98FE-41EB-B682-A765ED13FE09}" type="presOf" srcId="{0A03086F-311C-4EBC-9923-3798EABF8BDE}" destId="{42244A48-0076-489D-A598-E6C0E3BB7F14}" srcOrd="0" destOrd="0" presId="urn:microsoft.com/office/officeart/2005/8/layout/default"/>
    <dgm:cxn modelId="{4A0B7F22-9D8B-4E51-AE7D-625D016DC5D7}" srcId="{C96663B9-53B2-4368-B98C-3C3415CA4A55}" destId="{63EBB87D-6126-479B-893A-ED1C7104EC54}" srcOrd="0" destOrd="0" parTransId="{EE83E02C-3A03-4E11-9664-C69C1A5A332A}" sibTransId="{DFE7A793-4E9A-4359-97C2-E2C12B6FCE14}"/>
    <dgm:cxn modelId="{9F4DCD86-BD0A-40D8-9FAB-B11110479A07}" srcId="{C96663B9-53B2-4368-B98C-3C3415CA4A55}" destId="{0A03086F-311C-4EBC-9923-3798EABF8BDE}" srcOrd="2" destOrd="0" parTransId="{79472EC6-5EE6-4C32-AAAE-C52F56BC7F46}" sibTransId="{BD417C88-75D8-485D-A103-CC23939900C6}"/>
    <dgm:cxn modelId="{319CD094-7FEC-496B-B6B8-C7721C684950}" srcId="{C96663B9-53B2-4368-B98C-3C3415CA4A55}" destId="{4C1E4355-B564-4EF1-87C5-28D87A53F819}" srcOrd="3" destOrd="0" parTransId="{20BDB276-33A3-4BB2-BE10-85311299B331}" sibTransId="{7B1B152C-9E12-4082-A1D5-EAC91A3841D5}"/>
    <dgm:cxn modelId="{3EB185C2-1874-4AE0-8871-9F50BA9CBEC3}" type="presOf" srcId="{C96663B9-53B2-4368-B98C-3C3415CA4A55}" destId="{0C419880-1458-49FD-AD75-AAF378EB8DDF}" srcOrd="0" destOrd="0" presId="urn:microsoft.com/office/officeart/2005/8/layout/default"/>
    <dgm:cxn modelId="{A87169D4-FF64-4B08-A4C0-2EEC869B822A}" type="presOf" srcId="{E88459CC-AED7-4937-A908-72C058B4B248}" destId="{05D9A791-3DB5-4BDA-9E8D-E07855C913A1}" srcOrd="0" destOrd="0" presId="urn:microsoft.com/office/officeart/2005/8/layout/default"/>
    <dgm:cxn modelId="{918956C4-712C-4CAE-854A-4BE1194131F9}" type="presOf" srcId="{63EBB87D-6126-479B-893A-ED1C7104EC54}" destId="{9142065D-8372-40F0-8A71-0E249A11D891}" srcOrd="0" destOrd="0" presId="urn:microsoft.com/office/officeart/2005/8/layout/default"/>
    <dgm:cxn modelId="{8421325D-5265-45BA-AB5B-6BCBF6294DF9}" srcId="{C96663B9-53B2-4368-B98C-3C3415CA4A55}" destId="{3A98554C-C0A5-4042-BBA3-9C0072805666}" srcOrd="5" destOrd="0" parTransId="{23100FF5-4284-4587-B129-910D82E31022}" sibTransId="{1A2FCABB-69B6-404D-A942-F62D301AEAED}"/>
    <dgm:cxn modelId="{A7CA7962-0530-4E23-838E-DBBDE9C898E6}" srcId="{C96663B9-53B2-4368-B98C-3C3415CA4A55}" destId="{E88459CC-AED7-4937-A908-72C058B4B248}" srcOrd="1" destOrd="0" parTransId="{16E2EFBB-153F-4241-A9EA-9BA0393B065D}" sibTransId="{99A3CF4A-1D08-4295-AD79-6934375246AE}"/>
    <dgm:cxn modelId="{6E82A89E-BD72-4D1A-ACE9-96727B8EF7C5}" type="presOf" srcId="{CC7F73BE-EE2C-4E21-B81D-3F6E830A7E6F}" destId="{035E387C-CB56-4ACF-A800-8298957ACA4C}" srcOrd="0" destOrd="0" presId="urn:microsoft.com/office/officeart/2005/8/layout/default"/>
    <dgm:cxn modelId="{513E366A-CCA1-4720-9B75-9913DEE7E69A}" type="presOf" srcId="{3A98554C-C0A5-4042-BBA3-9C0072805666}" destId="{0BA0B3F3-5B83-45DA-8EC3-AC61AB1EB095}" srcOrd="0" destOrd="0" presId="urn:microsoft.com/office/officeart/2005/8/layout/default"/>
    <dgm:cxn modelId="{F5FF1414-7608-4BEB-AA54-6DEC4A16FF7B}" srcId="{C96663B9-53B2-4368-B98C-3C3415CA4A55}" destId="{85521989-970D-4A20-AF51-636783497920}" srcOrd="6" destOrd="0" parTransId="{582AFB76-C355-4E83-B87C-A37DCE207A81}" sibTransId="{8E6C0740-3B71-4350-84DD-00FB23254936}"/>
    <dgm:cxn modelId="{A40EB02F-DA5E-4D56-8664-946FF7BB327B}" srcId="{C96663B9-53B2-4368-B98C-3C3415CA4A55}" destId="{CC7F73BE-EE2C-4E21-B81D-3F6E830A7E6F}" srcOrd="4" destOrd="0" parTransId="{7222D0D6-A428-44CB-AEF4-AF7FFAF0788D}" sibTransId="{0AC49582-F298-46EC-B986-950B4DA2E6EA}"/>
    <dgm:cxn modelId="{04B451C2-2979-47A9-91DF-643664920D62}" type="presOf" srcId="{4C1E4355-B564-4EF1-87C5-28D87A53F819}" destId="{02CC2A4F-1CA4-4BF6-8A7C-DD3022D7796B}" srcOrd="0" destOrd="0" presId="urn:microsoft.com/office/officeart/2005/8/layout/default"/>
    <dgm:cxn modelId="{CD1A02A3-75B5-45FE-BF76-277ACF3D1D8C}" type="presOf" srcId="{85521989-970D-4A20-AF51-636783497920}" destId="{C33079F3-0F5E-454A-B1A1-8DA766F83544}" srcOrd="0" destOrd="0" presId="urn:microsoft.com/office/officeart/2005/8/layout/default"/>
    <dgm:cxn modelId="{ED4DD00E-2824-4026-A211-970D18BBDDA0}" type="presParOf" srcId="{0C419880-1458-49FD-AD75-AAF378EB8DDF}" destId="{9142065D-8372-40F0-8A71-0E249A11D891}" srcOrd="0" destOrd="0" presId="urn:microsoft.com/office/officeart/2005/8/layout/default"/>
    <dgm:cxn modelId="{0B93053F-998F-4A02-AF26-2584B9D0784C}" type="presParOf" srcId="{0C419880-1458-49FD-AD75-AAF378EB8DDF}" destId="{C6DC2F78-25A1-457E-9B76-081BA722F50D}" srcOrd="1" destOrd="0" presId="urn:microsoft.com/office/officeart/2005/8/layout/default"/>
    <dgm:cxn modelId="{EBB39E5A-D95C-4594-9AD9-E39E5FEDCB45}" type="presParOf" srcId="{0C419880-1458-49FD-AD75-AAF378EB8DDF}" destId="{05D9A791-3DB5-4BDA-9E8D-E07855C913A1}" srcOrd="2" destOrd="0" presId="urn:microsoft.com/office/officeart/2005/8/layout/default"/>
    <dgm:cxn modelId="{35C9D36A-3A84-473A-9759-4E6CA2EF0801}" type="presParOf" srcId="{0C419880-1458-49FD-AD75-AAF378EB8DDF}" destId="{D68160CC-68FD-499B-8DDC-7A5DBAA0117B}" srcOrd="3" destOrd="0" presId="urn:microsoft.com/office/officeart/2005/8/layout/default"/>
    <dgm:cxn modelId="{567CB3E4-8B27-4426-889A-3CD4ABA8C853}" type="presParOf" srcId="{0C419880-1458-49FD-AD75-AAF378EB8DDF}" destId="{42244A48-0076-489D-A598-E6C0E3BB7F14}" srcOrd="4" destOrd="0" presId="urn:microsoft.com/office/officeart/2005/8/layout/default"/>
    <dgm:cxn modelId="{71E9059D-1520-44FD-864A-5D7FC5D7E4C8}" type="presParOf" srcId="{0C419880-1458-49FD-AD75-AAF378EB8DDF}" destId="{D4410555-56AD-418A-B4F8-C0D2EC46E9BD}" srcOrd="5" destOrd="0" presId="urn:microsoft.com/office/officeart/2005/8/layout/default"/>
    <dgm:cxn modelId="{B0B5729A-7784-45C5-9377-374BC382505D}" type="presParOf" srcId="{0C419880-1458-49FD-AD75-AAF378EB8DDF}" destId="{02CC2A4F-1CA4-4BF6-8A7C-DD3022D7796B}" srcOrd="6" destOrd="0" presId="urn:microsoft.com/office/officeart/2005/8/layout/default"/>
    <dgm:cxn modelId="{DCE7EBDC-F2C9-4674-8F6F-2E83D89F431F}" type="presParOf" srcId="{0C419880-1458-49FD-AD75-AAF378EB8DDF}" destId="{060A39BC-2900-4BC5-B059-861B6596841C}" srcOrd="7" destOrd="0" presId="urn:microsoft.com/office/officeart/2005/8/layout/default"/>
    <dgm:cxn modelId="{A81F4FAC-BAE3-4D3E-9A76-F43055CF4B44}" type="presParOf" srcId="{0C419880-1458-49FD-AD75-AAF378EB8DDF}" destId="{035E387C-CB56-4ACF-A800-8298957ACA4C}" srcOrd="8" destOrd="0" presId="urn:microsoft.com/office/officeart/2005/8/layout/default"/>
    <dgm:cxn modelId="{B4A75D1F-1F48-4203-B08D-FBDCC60B3A34}" type="presParOf" srcId="{0C419880-1458-49FD-AD75-AAF378EB8DDF}" destId="{324BBDB5-CB6F-44AE-BC21-9B5345D937F5}" srcOrd="9" destOrd="0" presId="urn:microsoft.com/office/officeart/2005/8/layout/default"/>
    <dgm:cxn modelId="{692DDC74-4651-438D-8D4B-05B6B0977D68}" type="presParOf" srcId="{0C419880-1458-49FD-AD75-AAF378EB8DDF}" destId="{0BA0B3F3-5B83-45DA-8EC3-AC61AB1EB095}" srcOrd="10" destOrd="0" presId="urn:microsoft.com/office/officeart/2005/8/layout/default"/>
    <dgm:cxn modelId="{8B7CBDF8-3833-459E-AEF3-5FBC9A0EF054}" type="presParOf" srcId="{0C419880-1458-49FD-AD75-AAF378EB8DDF}" destId="{DDB20FDF-52D6-407E-91D8-26E7A84CA935}" srcOrd="11" destOrd="0" presId="urn:microsoft.com/office/officeart/2005/8/layout/default"/>
    <dgm:cxn modelId="{DD8A996C-182E-450B-BB40-9428FE8BF0A2}" type="presParOf" srcId="{0C419880-1458-49FD-AD75-AAF378EB8DDF}" destId="{C33079F3-0F5E-454A-B1A1-8DA766F8354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A0BCA64-AC3F-4830-9554-55D5F22C4F10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6673E07-7A2C-44EA-83E7-DB6FA1F02432}">
      <dgm:prSet phldrT="[Texto]"/>
      <dgm:spPr/>
      <dgm:t>
        <a:bodyPr/>
        <a:lstStyle/>
        <a:p>
          <a:r>
            <a:rPr lang="pt-BR" dirty="0"/>
            <a:t>Ouvidoria</a:t>
          </a:r>
        </a:p>
      </dgm:t>
    </dgm:pt>
    <dgm:pt modelId="{03283689-3B1E-4913-A1DF-725727D5D61F}" type="parTrans" cxnId="{18B768AD-FBE8-4E81-B3B2-7BEA30058316}">
      <dgm:prSet/>
      <dgm:spPr/>
      <dgm:t>
        <a:bodyPr/>
        <a:lstStyle/>
        <a:p>
          <a:endParaRPr lang="pt-BR"/>
        </a:p>
      </dgm:t>
    </dgm:pt>
    <dgm:pt modelId="{A9414B2C-2468-4BF3-B36C-F2BA9F22B71F}" type="sibTrans" cxnId="{18B768AD-FBE8-4E81-B3B2-7BEA30058316}">
      <dgm:prSet/>
      <dgm:spPr/>
      <dgm:t>
        <a:bodyPr/>
        <a:lstStyle/>
        <a:p>
          <a:endParaRPr lang="pt-BR"/>
        </a:p>
      </dgm:t>
    </dgm:pt>
    <dgm:pt modelId="{2D553886-FA27-4E8D-86E3-38FF4F39825B}">
      <dgm:prSet phldrT="[Texto]"/>
      <dgm:spPr/>
      <dgm:t>
        <a:bodyPr/>
        <a:lstStyle/>
        <a:p>
          <a:r>
            <a:rPr lang="pt-BR" dirty="0"/>
            <a:t>30 dias corridos</a:t>
          </a:r>
        </a:p>
      </dgm:t>
    </dgm:pt>
    <dgm:pt modelId="{EB23861A-3F99-49E2-988F-5375209EDCAD}" type="parTrans" cxnId="{3D5E2CA5-8BA2-4AEF-AAEE-401146BD7B88}">
      <dgm:prSet/>
      <dgm:spPr/>
      <dgm:t>
        <a:bodyPr/>
        <a:lstStyle/>
        <a:p>
          <a:endParaRPr lang="pt-BR"/>
        </a:p>
      </dgm:t>
    </dgm:pt>
    <dgm:pt modelId="{B7D57F71-6B3D-4E42-BA5B-5BFE1A186442}" type="sibTrans" cxnId="{3D5E2CA5-8BA2-4AEF-AAEE-401146BD7B88}">
      <dgm:prSet/>
      <dgm:spPr/>
      <dgm:t>
        <a:bodyPr/>
        <a:lstStyle/>
        <a:p>
          <a:endParaRPr lang="pt-BR"/>
        </a:p>
      </dgm:t>
    </dgm:pt>
    <dgm:pt modelId="{7E26DA89-2038-4D28-A09A-D16253B3521B}">
      <dgm:prSet phldrT="[Texto]"/>
      <dgm:spPr/>
      <dgm:t>
        <a:bodyPr/>
        <a:lstStyle/>
        <a:p>
          <a:r>
            <a:rPr lang="pt-BR" dirty="0"/>
            <a:t>Prorrogado uma única vez por 30 dias corridos</a:t>
          </a:r>
        </a:p>
      </dgm:t>
    </dgm:pt>
    <dgm:pt modelId="{3A4B5AD3-E60B-488E-9EFC-BB9D0ED4C229}" type="parTrans" cxnId="{5D726679-0E35-4770-BD59-C1F7D78CB093}">
      <dgm:prSet/>
      <dgm:spPr/>
      <dgm:t>
        <a:bodyPr/>
        <a:lstStyle/>
        <a:p>
          <a:endParaRPr lang="pt-BR"/>
        </a:p>
      </dgm:t>
    </dgm:pt>
    <dgm:pt modelId="{7828FCA9-D2F6-402C-A730-ACA707547A8A}" type="sibTrans" cxnId="{5D726679-0E35-4770-BD59-C1F7D78CB093}">
      <dgm:prSet/>
      <dgm:spPr/>
      <dgm:t>
        <a:bodyPr/>
        <a:lstStyle/>
        <a:p>
          <a:endParaRPr lang="pt-BR"/>
        </a:p>
      </dgm:t>
    </dgm:pt>
    <dgm:pt modelId="{5ED8952B-DDA8-410A-B8E8-07AB4C58669A}">
      <dgm:prSet phldrT="[Texto]"/>
      <dgm:spPr/>
      <dgm:t>
        <a:bodyPr/>
        <a:lstStyle/>
        <a:p>
          <a:r>
            <a:rPr lang="pt-BR" dirty="0"/>
            <a:t>Gestor</a:t>
          </a:r>
        </a:p>
      </dgm:t>
    </dgm:pt>
    <dgm:pt modelId="{2745CA65-7BAD-4B90-A9A0-0A0A0147A5F7}" type="parTrans" cxnId="{5F4A316A-D594-4722-A1CA-9D205731057E}">
      <dgm:prSet/>
      <dgm:spPr/>
      <dgm:t>
        <a:bodyPr/>
        <a:lstStyle/>
        <a:p>
          <a:endParaRPr lang="pt-BR"/>
        </a:p>
      </dgm:t>
    </dgm:pt>
    <dgm:pt modelId="{DCA87B7C-FEBA-409F-B9D2-89371130C097}" type="sibTrans" cxnId="{5F4A316A-D594-4722-A1CA-9D205731057E}">
      <dgm:prSet/>
      <dgm:spPr/>
      <dgm:t>
        <a:bodyPr/>
        <a:lstStyle/>
        <a:p>
          <a:endParaRPr lang="pt-BR"/>
        </a:p>
      </dgm:t>
    </dgm:pt>
    <dgm:pt modelId="{9EA04AE3-D284-4F3D-BD3B-18E0724AAA19}">
      <dgm:prSet phldrT="[Texto]"/>
      <dgm:spPr/>
      <dgm:t>
        <a:bodyPr/>
        <a:lstStyle/>
        <a:p>
          <a:r>
            <a:rPr lang="pt-BR" dirty="0"/>
            <a:t>20 dias corridos</a:t>
          </a:r>
        </a:p>
      </dgm:t>
    </dgm:pt>
    <dgm:pt modelId="{7814493D-C70D-4176-90FA-6EEB81EAFE69}" type="parTrans" cxnId="{C712ABAD-689F-4329-B40F-489EA776D5F7}">
      <dgm:prSet/>
      <dgm:spPr/>
      <dgm:t>
        <a:bodyPr/>
        <a:lstStyle/>
        <a:p>
          <a:endParaRPr lang="pt-BR"/>
        </a:p>
      </dgm:t>
    </dgm:pt>
    <dgm:pt modelId="{853FB5FD-D970-439E-B5B0-958D5C12F0C9}" type="sibTrans" cxnId="{C712ABAD-689F-4329-B40F-489EA776D5F7}">
      <dgm:prSet/>
      <dgm:spPr/>
      <dgm:t>
        <a:bodyPr/>
        <a:lstStyle/>
        <a:p>
          <a:endParaRPr lang="pt-BR"/>
        </a:p>
      </dgm:t>
    </dgm:pt>
    <dgm:pt modelId="{5327020A-1EF0-4503-858C-04594C0EA639}">
      <dgm:prSet phldrT="[Texto]"/>
      <dgm:spPr/>
      <dgm:t>
        <a:bodyPr/>
        <a:lstStyle/>
        <a:p>
          <a:r>
            <a:rPr lang="pt-BR" dirty="0"/>
            <a:t>Prorrogado uma única vez por 20 dias corridos</a:t>
          </a:r>
        </a:p>
      </dgm:t>
    </dgm:pt>
    <dgm:pt modelId="{0A2ABDDE-75B2-4057-8267-030533F65E59}" type="parTrans" cxnId="{55FE2955-FAC6-4E29-9467-FFA40B423188}">
      <dgm:prSet/>
      <dgm:spPr/>
      <dgm:t>
        <a:bodyPr/>
        <a:lstStyle/>
        <a:p>
          <a:endParaRPr lang="pt-BR"/>
        </a:p>
      </dgm:t>
    </dgm:pt>
    <dgm:pt modelId="{14A2C4BC-631A-43C6-9DAC-497D34FD50D5}" type="sibTrans" cxnId="{55FE2955-FAC6-4E29-9467-FFA40B423188}">
      <dgm:prSet/>
      <dgm:spPr/>
      <dgm:t>
        <a:bodyPr/>
        <a:lstStyle/>
        <a:p>
          <a:endParaRPr lang="pt-BR"/>
        </a:p>
      </dgm:t>
    </dgm:pt>
    <dgm:pt modelId="{7AB5C2B1-A6FC-4589-AB27-35212466C58E}" type="pres">
      <dgm:prSet presAssocID="{DA0BCA64-AC3F-4830-9554-55D5F22C4F1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E4AFF0D-79CB-4DF8-9EE9-A9488F126270}" type="pres">
      <dgm:prSet presAssocID="{36673E07-7A2C-44EA-83E7-DB6FA1F02432}" presName="root" presStyleCnt="0"/>
      <dgm:spPr/>
    </dgm:pt>
    <dgm:pt modelId="{227E1C25-F86B-474B-9114-4D597248B02E}" type="pres">
      <dgm:prSet presAssocID="{36673E07-7A2C-44EA-83E7-DB6FA1F02432}" presName="rootComposite" presStyleCnt="0"/>
      <dgm:spPr/>
    </dgm:pt>
    <dgm:pt modelId="{F75AFA87-4CB3-4059-81A5-BD971F2310F1}" type="pres">
      <dgm:prSet presAssocID="{36673E07-7A2C-44EA-83E7-DB6FA1F02432}" presName="rootText" presStyleLbl="node1" presStyleIdx="0" presStyleCnt="2"/>
      <dgm:spPr/>
    </dgm:pt>
    <dgm:pt modelId="{C67E46A3-BBDB-4999-B993-3411E32FCC16}" type="pres">
      <dgm:prSet presAssocID="{36673E07-7A2C-44EA-83E7-DB6FA1F02432}" presName="rootConnector" presStyleLbl="node1" presStyleIdx="0" presStyleCnt="2"/>
      <dgm:spPr/>
    </dgm:pt>
    <dgm:pt modelId="{84348C9C-CB19-4A5F-95FE-A408A38873B0}" type="pres">
      <dgm:prSet presAssocID="{36673E07-7A2C-44EA-83E7-DB6FA1F02432}" presName="childShape" presStyleCnt="0"/>
      <dgm:spPr/>
    </dgm:pt>
    <dgm:pt modelId="{D399068B-7A5E-40FA-A6DC-AF6620E71AB0}" type="pres">
      <dgm:prSet presAssocID="{EB23861A-3F99-49E2-988F-5375209EDCAD}" presName="Name13" presStyleLbl="parChTrans1D2" presStyleIdx="0" presStyleCnt="4"/>
      <dgm:spPr/>
    </dgm:pt>
    <dgm:pt modelId="{D1F60E92-4ED4-43C8-B92C-3E4D7A210486}" type="pres">
      <dgm:prSet presAssocID="{2D553886-FA27-4E8D-86E3-38FF4F39825B}" presName="childText" presStyleLbl="bgAcc1" presStyleIdx="0" presStyleCnt="4">
        <dgm:presLayoutVars>
          <dgm:bulletEnabled val="1"/>
        </dgm:presLayoutVars>
      </dgm:prSet>
      <dgm:spPr/>
    </dgm:pt>
    <dgm:pt modelId="{E042EC95-3000-4630-97B3-52D1E342E7CE}" type="pres">
      <dgm:prSet presAssocID="{3A4B5AD3-E60B-488E-9EFC-BB9D0ED4C229}" presName="Name13" presStyleLbl="parChTrans1D2" presStyleIdx="1" presStyleCnt="4"/>
      <dgm:spPr/>
    </dgm:pt>
    <dgm:pt modelId="{6E919DB8-D656-4DBD-945A-89EE3ECC93E1}" type="pres">
      <dgm:prSet presAssocID="{7E26DA89-2038-4D28-A09A-D16253B3521B}" presName="childText" presStyleLbl="bgAcc1" presStyleIdx="1" presStyleCnt="4">
        <dgm:presLayoutVars>
          <dgm:bulletEnabled val="1"/>
        </dgm:presLayoutVars>
      </dgm:prSet>
      <dgm:spPr/>
    </dgm:pt>
    <dgm:pt modelId="{BD72A0E7-D9AD-46D4-A35D-BA0EEDF0F349}" type="pres">
      <dgm:prSet presAssocID="{5ED8952B-DDA8-410A-B8E8-07AB4C58669A}" presName="root" presStyleCnt="0"/>
      <dgm:spPr/>
    </dgm:pt>
    <dgm:pt modelId="{53F47701-9E1F-4E2D-8C42-3653FA8E3535}" type="pres">
      <dgm:prSet presAssocID="{5ED8952B-DDA8-410A-B8E8-07AB4C58669A}" presName="rootComposite" presStyleCnt="0"/>
      <dgm:spPr/>
    </dgm:pt>
    <dgm:pt modelId="{80C1A30C-2115-405D-906F-8F8D6B37801D}" type="pres">
      <dgm:prSet presAssocID="{5ED8952B-DDA8-410A-B8E8-07AB4C58669A}" presName="rootText" presStyleLbl="node1" presStyleIdx="1" presStyleCnt="2"/>
      <dgm:spPr/>
    </dgm:pt>
    <dgm:pt modelId="{04A430CE-647E-4E44-B203-B0009C72E692}" type="pres">
      <dgm:prSet presAssocID="{5ED8952B-DDA8-410A-B8E8-07AB4C58669A}" presName="rootConnector" presStyleLbl="node1" presStyleIdx="1" presStyleCnt="2"/>
      <dgm:spPr/>
    </dgm:pt>
    <dgm:pt modelId="{98576731-A968-4C6D-B1F6-DDCA18A9D14E}" type="pres">
      <dgm:prSet presAssocID="{5ED8952B-DDA8-410A-B8E8-07AB4C58669A}" presName="childShape" presStyleCnt="0"/>
      <dgm:spPr/>
    </dgm:pt>
    <dgm:pt modelId="{AD8693C9-3307-4B34-BCCF-61C8F6BC5DB6}" type="pres">
      <dgm:prSet presAssocID="{7814493D-C70D-4176-90FA-6EEB81EAFE69}" presName="Name13" presStyleLbl="parChTrans1D2" presStyleIdx="2" presStyleCnt="4"/>
      <dgm:spPr/>
    </dgm:pt>
    <dgm:pt modelId="{7C0F8D80-0BF4-4171-83D5-609A88333C39}" type="pres">
      <dgm:prSet presAssocID="{9EA04AE3-D284-4F3D-BD3B-18E0724AAA19}" presName="childText" presStyleLbl="bgAcc1" presStyleIdx="2" presStyleCnt="4" custLinFactNeighborX="-2824" custLinFactNeighborY="-2582">
        <dgm:presLayoutVars>
          <dgm:bulletEnabled val="1"/>
        </dgm:presLayoutVars>
      </dgm:prSet>
      <dgm:spPr/>
    </dgm:pt>
    <dgm:pt modelId="{053B4ED9-8480-4AD2-89B3-B9747FC26CF1}" type="pres">
      <dgm:prSet presAssocID="{0A2ABDDE-75B2-4057-8267-030533F65E59}" presName="Name13" presStyleLbl="parChTrans1D2" presStyleIdx="3" presStyleCnt="4"/>
      <dgm:spPr/>
    </dgm:pt>
    <dgm:pt modelId="{379F37B8-F983-46B4-BEE2-FA3F40C266F3}" type="pres">
      <dgm:prSet presAssocID="{5327020A-1EF0-4503-858C-04594C0EA639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B073DCBC-A984-45F2-9006-456F4C7F2885}" type="presOf" srcId="{36673E07-7A2C-44EA-83E7-DB6FA1F02432}" destId="{F75AFA87-4CB3-4059-81A5-BD971F2310F1}" srcOrd="0" destOrd="0" presId="urn:microsoft.com/office/officeart/2005/8/layout/hierarchy3"/>
    <dgm:cxn modelId="{C9143BE7-16FB-448E-86F7-79DD7E8307F4}" type="presOf" srcId="{5327020A-1EF0-4503-858C-04594C0EA639}" destId="{379F37B8-F983-46B4-BEE2-FA3F40C266F3}" srcOrd="0" destOrd="0" presId="urn:microsoft.com/office/officeart/2005/8/layout/hierarchy3"/>
    <dgm:cxn modelId="{6EC35135-2118-4830-B6BC-BFD5F0E0BEC4}" type="presOf" srcId="{2D553886-FA27-4E8D-86E3-38FF4F39825B}" destId="{D1F60E92-4ED4-43C8-B92C-3E4D7A210486}" srcOrd="0" destOrd="0" presId="urn:microsoft.com/office/officeart/2005/8/layout/hierarchy3"/>
    <dgm:cxn modelId="{174E00B4-CB0C-4836-B70B-EC0679F623CF}" type="presOf" srcId="{3A4B5AD3-E60B-488E-9EFC-BB9D0ED4C229}" destId="{E042EC95-3000-4630-97B3-52D1E342E7CE}" srcOrd="0" destOrd="0" presId="urn:microsoft.com/office/officeart/2005/8/layout/hierarchy3"/>
    <dgm:cxn modelId="{1CAB6431-E691-41DB-9018-CC77216CE395}" type="presOf" srcId="{36673E07-7A2C-44EA-83E7-DB6FA1F02432}" destId="{C67E46A3-BBDB-4999-B993-3411E32FCC16}" srcOrd="1" destOrd="0" presId="urn:microsoft.com/office/officeart/2005/8/layout/hierarchy3"/>
    <dgm:cxn modelId="{3D5E2CA5-8BA2-4AEF-AAEE-401146BD7B88}" srcId="{36673E07-7A2C-44EA-83E7-DB6FA1F02432}" destId="{2D553886-FA27-4E8D-86E3-38FF4F39825B}" srcOrd="0" destOrd="0" parTransId="{EB23861A-3F99-49E2-988F-5375209EDCAD}" sibTransId="{B7D57F71-6B3D-4E42-BA5B-5BFE1A186442}"/>
    <dgm:cxn modelId="{7716D942-7B9C-4980-AB23-7C180451C946}" type="presOf" srcId="{9EA04AE3-D284-4F3D-BD3B-18E0724AAA19}" destId="{7C0F8D80-0BF4-4171-83D5-609A88333C39}" srcOrd="0" destOrd="0" presId="urn:microsoft.com/office/officeart/2005/8/layout/hierarchy3"/>
    <dgm:cxn modelId="{5D726679-0E35-4770-BD59-C1F7D78CB093}" srcId="{36673E07-7A2C-44EA-83E7-DB6FA1F02432}" destId="{7E26DA89-2038-4D28-A09A-D16253B3521B}" srcOrd="1" destOrd="0" parTransId="{3A4B5AD3-E60B-488E-9EFC-BB9D0ED4C229}" sibTransId="{7828FCA9-D2F6-402C-A730-ACA707547A8A}"/>
    <dgm:cxn modelId="{5F4A316A-D594-4722-A1CA-9D205731057E}" srcId="{DA0BCA64-AC3F-4830-9554-55D5F22C4F10}" destId="{5ED8952B-DDA8-410A-B8E8-07AB4C58669A}" srcOrd="1" destOrd="0" parTransId="{2745CA65-7BAD-4B90-A9A0-0A0A0147A5F7}" sibTransId="{DCA87B7C-FEBA-409F-B9D2-89371130C097}"/>
    <dgm:cxn modelId="{71F9094E-F6A9-4834-AA07-6C90A61AF494}" type="presOf" srcId="{EB23861A-3F99-49E2-988F-5375209EDCAD}" destId="{D399068B-7A5E-40FA-A6DC-AF6620E71AB0}" srcOrd="0" destOrd="0" presId="urn:microsoft.com/office/officeart/2005/8/layout/hierarchy3"/>
    <dgm:cxn modelId="{37E86C8E-8C6B-4C79-A609-B41C1C88D423}" type="presOf" srcId="{0A2ABDDE-75B2-4057-8267-030533F65E59}" destId="{053B4ED9-8480-4AD2-89B3-B9747FC26CF1}" srcOrd="0" destOrd="0" presId="urn:microsoft.com/office/officeart/2005/8/layout/hierarchy3"/>
    <dgm:cxn modelId="{C712ABAD-689F-4329-B40F-489EA776D5F7}" srcId="{5ED8952B-DDA8-410A-B8E8-07AB4C58669A}" destId="{9EA04AE3-D284-4F3D-BD3B-18E0724AAA19}" srcOrd="0" destOrd="0" parTransId="{7814493D-C70D-4176-90FA-6EEB81EAFE69}" sibTransId="{853FB5FD-D970-439E-B5B0-958D5C12F0C9}"/>
    <dgm:cxn modelId="{18B768AD-FBE8-4E81-B3B2-7BEA30058316}" srcId="{DA0BCA64-AC3F-4830-9554-55D5F22C4F10}" destId="{36673E07-7A2C-44EA-83E7-DB6FA1F02432}" srcOrd="0" destOrd="0" parTransId="{03283689-3B1E-4913-A1DF-725727D5D61F}" sibTransId="{A9414B2C-2468-4BF3-B36C-F2BA9F22B71F}"/>
    <dgm:cxn modelId="{05CC56A2-A973-4A89-9E16-FB1B9FD09542}" type="presOf" srcId="{5ED8952B-DDA8-410A-B8E8-07AB4C58669A}" destId="{04A430CE-647E-4E44-B203-B0009C72E692}" srcOrd="1" destOrd="0" presId="urn:microsoft.com/office/officeart/2005/8/layout/hierarchy3"/>
    <dgm:cxn modelId="{EB9EEACD-C899-4E54-A627-336D231587DF}" type="presOf" srcId="{DA0BCA64-AC3F-4830-9554-55D5F22C4F10}" destId="{7AB5C2B1-A6FC-4589-AB27-35212466C58E}" srcOrd="0" destOrd="0" presId="urn:microsoft.com/office/officeart/2005/8/layout/hierarchy3"/>
    <dgm:cxn modelId="{55FE2955-FAC6-4E29-9467-FFA40B423188}" srcId="{5ED8952B-DDA8-410A-B8E8-07AB4C58669A}" destId="{5327020A-1EF0-4503-858C-04594C0EA639}" srcOrd="1" destOrd="0" parTransId="{0A2ABDDE-75B2-4057-8267-030533F65E59}" sibTransId="{14A2C4BC-631A-43C6-9DAC-497D34FD50D5}"/>
    <dgm:cxn modelId="{45B7F07C-7C40-4521-92D1-A89DAE16258B}" type="presOf" srcId="{7814493D-C70D-4176-90FA-6EEB81EAFE69}" destId="{AD8693C9-3307-4B34-BCCF-61C8F6BC5DB6}" srcOrd="0" destOrd="0" presId="urn:microsoft.com/office/officeart/2005/8/layout/hierarchy3"/>
    <dgm:cxn modelId="{DE6D7AA2-EA55-45D0-A7D3-8EFE2FC9B851}" type="presOf" srcId="{5ED8952B-DDA8-410A-B8E8-07AB4C58669A}" destId="{80C1A30C-2115-405D-906F-8F8D6B37801D}" srcOrd="0" destOrd="0" presId="urn:microsoft.com/office/officeart/2005/8/layout/hierarchy3"/>
    <dgm:cxn modelId="{EA2AF2FA-406D-48F3-9D5A-DACFFED8A4B0}" type="presOf" srcId="{7E26DA89-2038-4D28-A09A-D16253B3521B}" destId="{6E919DB8-D656-4DBD-945A-89EE3ECC93E1}" srcOrd="0" destOrd="0" presId="urn:microsoft.com/office/officeart/2005/8/layout/hierarchy3"/>
    <dgm:cxn modelId="{07C7B755-0D50-495A-9763-9222179765AD}" type="presParOf" srcId="{7AB5C2B1-A6FC-4589-AB27-35212466C58E}" destId="{4E4AFF0D-79CB-4DF8-9EE9-A9488F126270}" srcOrd="0" destOrd="0" presId="urn:microsoft.com/office/officeart/2005/8/layout/hierarchy3"/>
    <dgm:cxn modelId="{A0B2409E-70F4-492A-AB75-0A8FF8BD2D51}" type="presParOf" srcId="{4E4AFF0D-79CB-4DF8-9EE9-A9488F126270}" destId="{227E1C25-F86B-474B-9114-4D597248B02E}" srcOrd="0" destOrd="0" presId="urn:microsoft.com/office/officeart/2005/8/layout/hierarchy3"/>
    <dgm:cxn modelId="{3BFD5CA6-55D4-4E53-A3F2-E8253A869CD4}" type="presParOf" srcId="{227E1C25-F86B-474B-9114-4D597248B02E}" destId="{F75AFA87-4CB3-4059-81A5-BD971F2310F1}" srcOrd="0" destOrd="0" presId="urn:microsoft.com/office/officeart/2005/8/layout/hierarchy3"/>
    <dgm:cxn modelId="{B56E7557-86AB-49DA-A7DF-E74B4CE6E520}" type="presParOf" srcId="{227E1C25-F86B-474B-9114-4D597248B02E}" destId="{C67E46A3-BBDB-4999-B993-3411E32FCC16}" srcOrd="1" destOrd="0" presId="urn:microsoft.com/office/officeart/2005/8/layout/hierarchy3"/>
    <dgm:cxn modelId="{7CE46D35-7ACD-476F-853D-DF90340EC64A}" type="presParOf" srcId="{4E4AFF0D-79CB-4DF8-9EE9-A9488F126270}" destId="{84348C9C-CB19-4A5F-95FE-A408A38873B0}" srcOrd="1" destOrd="0" presId="urn:microsoft.com/office/officeart/2005/8/layout/hierarchy3"/>
    <dgm:cxn modelId="{9312BD80-5A8B-4345-B4FB-958F8170B14F}" type="presParOf" srcId="{84348C9C-CB19-4A5F-95FE-A408A38873B0}" destId="{D399068B-7A5E-40FA-A6DC-AF6620E71AB0}" srcOrd="0" destOrd="0" presId="urn:microsoft.com/office/officeart/2005/8/layout/hierarchy3"/>
    <dgm:cxn modelId="{B8CB49AD-1323-48F3-9035-C581D03DE18D}" type="presParOf" srcId="{84348C9C-CB19-4A5F-95FE-A408A38873B0}" destId="{D1F60E92-4ED4-43C8-B92C-3E4D7A210486}" srcOrd="1" destOrd="0" presId="urn:microsoft.com/office/officeart/2005/8/layout/hierarchy3"/>
    <dgm:cxn modelId="{9C5CBAA5-EF53-4E6C-887C-E96F49C0A69D}" type="presParOf" srcId="{84348C9C-CB19-4A5F-95FE-A408A38873B0}" destId="{E042EC95-3000-4630-97B3-52D1E342E7CE}" srcOrd="2" destOrd="0" presId="urn:microsoft.com/office/officeart/2005/8/layout/hierarchy3"/>
    <dgm:cxn modelId="{17A77A90-9F67-4964-B663-E9A51C16EE42}" type="presParOf" srcId="{84348C9C-CB19-4A5F-95FE-A408A38873B0}" destId="{6E919DB8-D656-4DBD-945A-89EE3ECC93E1}" srcOrd="3" destOrd="0" presId="urn:microsoft.com/office/officeart/2005/8/layout/hierarchy3"/>
    <dgm:cxn modelId="{84F0A09A-F94D-425D-989B-88129146683C}" type="presParOf" srcId="{7AB5C2B1-A6FC-4589-AB27-35212466C58E}" destId="{BD72A0E7-D9AD-46D4-A35D-BA0EEDF0F349}" srcOrd="1" destOrd="0" presId="urn:microsoft.com/office/officeart/2005/8/layout/hierarchy3"/>
    <dgm:cxn modelId="{657FDA50-4D9F-4388-A89B-7195DFAF5DFF}" type="presParOf" srcId="{BD72A0E7-D9AD-46D4-A35D-BA0EEDF0F349}" destId="{53F47701-9E1F-4E2D-8C42-3653FA8E3535}" srcOrd="0" destOrd="0" presId="urn:microsoft.com/office/officeart/2005/8/layout/hierarchy3"/>
    <dgm:cxn modelId="{6CFBB089-2D5F-44F7-82C3-F78440B33DEB}" type="presParOf" srcId="{53F47701-9E1F-4E2D-8C42-3653FA8E3535}" destId="{80C1A30C-2115-405D-906F-8F8D6B37801D}" srcOrd="0" destOrd="0" presId="urn:microsoft.com/office/officeart/2005/8/layout/hierarchy3"/>
    <dgm:cxn modelId="{9034C992-511E-4294-B1D9-9A849D94DA47}" type="presParOf" srcId="{53F47701-9E1F-4E2D-8C42-3653FA8E3535}" destId="{04A430CE-647E-4E44-B203-B0009C72E692}" srcOrd="1" destOrd="0" presId="urn:microsoft.com/office/officeart/2005/8/layout/hierarchy3"/>
    <dgm:cxn modelId="{FDD0234D-0D6E-432A-AB4F-87BFA332C19F}" type="presParOf" srcId="{BD72A0E7-D9AD-46D4-A35D-BA0EEDF0F349}" destId="{98576731-A968-4C6D-B1F6-DDCA18A9D14E}" srcOrd="1" destOrd="0" presId="urn:microsoft.com/office/officeart/2005/8/layout/hierarchy3"/>
    <dgm:cxn modelId="{34F4312E-6D7F-4DC5-A399-C15039DFB12D}" type="presParOf" srcId="{98576731-A968-4C6D-B1F6-DDCA18A9D14E}" destId="{AD8693C9-3307-4B34-BCCF-61C8F6BC5DB6}" srcOrd="0" destOrd="0" presId="urn:microsoft.com/office/officeart/2005/8/layout/hierarchy3"/>
    <dgm:cxn modelId="{FE2E088B-CC0D-4446-A365-80218741D6E8}" type="presParOf" srcId="{98576731-A968-4C6D-B1F6-DDCA18A9D14E}" destId="{7C0F8D80-0BF4-4171-83D5-609A88333C39}" srcOrd="1" destOrd="0" presId="urn:microsoft.com/office/officeart/2005/8/layout/hierarchy3"/>
    <dgm:cxn modelId="{AA326266-8DD2-4754-96D7-8E0CC78967CD}" type="presParOf" srcId="{98576731-A968-4C6D-B1F6-DDCA18A9D14E}" destId="{053B4ED9-8480-4AD2-89B3-B9747FC26CF1}" srcOrd="2" destOrd="0" presId="urn:microsoft.com/office/officeart/2005/8/layout/hierarchy3"/>
    <dgm:cxn modelId="{78C2D037-05E8-4040-A327-48499B3A5C85}" type="presParOf" srcId="{98576731-A968-4C6D-B1F6-DDCA18A9D14E}" destId="{379F37B8-F983-46B4-BEE2-FA3F40C266F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A0BCA64-AC3F-4830-9554-55D5F22C4F10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6673E07-7A2C-44EA-83E7-DB6FA1F02432}">
      <dgm:prSet phldrT="[Texto]"/>
      <dgm:spPr/>
      <dgm:t>
        <a:bodyPr/>
        <a:lstStyle/>
        <a:p>
          <a:r>
            <a:rPr lang="pt-BR" dirty="0"/>
            <a:t>720 dias</a:t>
          </a:r>
        </a:p>
      </dgm:t>
    </dgm:pt>
    <dgm:pt modelId="{03283689-3B1E-4913-A1DF-725727D5D61F}" type="parTrans" cxnId="{18B768AD-FBE8-4E81-B3B2-7BEA30058316}">
      <dgm:prSet/>
      <dgm:spPr/>
      <dgm:t>
        <a:bodyPr/>
        <a:lstStyle/>
        <a:p>
          <a:endParaRPr lang="pt-BR"/>
        </a:p>
      </dgm:t>
    </dgm:pt>
    <dgm:pt modelId="{A9414B2C-2468-4BF3-B36C-F2BA9F22B71F}" type="sibTrans" cxnId="{18B768AD-FBE8-4E81-B3B2-7BEA30058316}">
      <dgm:prSet/>
      <dgm:spPr/>
      <dgm:t>
        <a:bodyPr/>
        <a:lstStyle/>
        <a:p>
          <a:endParaRPr lang="pt-BR"/>
        </a:p>
      </dgm:t>
    </dgm:pt>
    <dgm:pt modelId="{2D553886-FA27-4E8D-86E3-38FF4F39825B}">
      <dgm:prSet phldrT="[Texto]"/>
      <dgm:spPr/>
      <dgm:t>
        <a:bodyPr/>
        <a:lstStyle/>
        <a:p>
          <a:r>
            <a:rPr lang="pt-BR" dirty="0"/>
            <a:t>União</a:t>
          </a:r>
        </a:p>
      </dgm:t>
    </dgm:pt>
    <dgm:pt modelId="{EB23861A-3F99-49E2-988F-5375209EDCAD}" type="parTrans" cxnId="{3D5E2CA5-8BA2-4AEF-AAEE-401146BD7B88}">
      <dgm:prSet/>
      <dgm:spPr/>
      <dgm:t>
        <a:bodyPr/>
        <a:lstStyle/>
        <a:p>
          <a:endParaRPr lang="pt-BR"/>
        </a:p>
      </dgm:t>
    </dgm:pt>
    <dgm:pt modelId="{B7D57F71-6B3D-4E42-BA5B-5BFE1A186442}" type="sibTrans" cxnId="{3D5E2CA5-8BA2-4AEF-AAEE-401146BD7B88}">
      <dgm:prSet/>
      <dgm:spPr/>
      <dgm:t>
        <a:bodyPr/>
        <a:lstStyle/>
        <a:p>
          <a:endParaRPr lang="pt-BR"/>
        </a:p>
      </dgm:t>
    </dgm:pt>
    <dgm:pt modelId="{7E26DA89-2038-4D28-A09A-D16253B3521B}">
      <dgm:prSet phldrT="[Texto]"/>
      <dgm:spPr/>
      <dgm:t>
        <a:bodyPr/>
        <a:lstStyle/>
        <a:p>
          <a:r>
            <a:rPr lang="pt-BR" dirty="0"/>
            <a:t>Estados e DF</a:t>
          </a:r>
        </a:p>
      </dgm:t>
    </dgm:pt>
    <dgm:pt modelId="{3A4B5AD3-E60B-488E-9EFC-BB9D0ED4C229}" type="parTrans" cxnId="{5D726679-0E35-4770-BD59-C1F7D78CB093}">
      <dgm:prSet/>
      <dgm:spPr/>
      <dgm:t>
        <a:bodyPr/>
        <a:lstStyle/>
        <a:p>
          <a:endParaRPr lang="pt-BR"/>
        </a:p>
      </dgm:t>
    </dgm:pt>
    <dgm:pt modelId="{7828FCA9-D2F6-402C-A730-ACA707547A8A}" type="sibTrans" cxnId="{5D726679-0E35-4770-BD59-C1F7D78CB093}">
      <dgm:prSet/>
      <dgm:spPr/>
      <dgm:t>
        <a:bodyPr/>
        <a:lstStyle/>
        <a:p>
          <a:endParaRPr lang="pt-BR"/>
        </a:p>
      </dgm:t>
    </dgm:pt>
    <dgm:pt modelId="{5ED8952B-DDA8-410A-B8E8-07AB4C58669A}">
      <dgm:prSet phldrT="[Texto]"/>
      <dgm:spPr/>
      <dgm:t>
        <a:bodyPr/>
        <a:lstStyle/>
        <a:p>
          <a:r>
            <a:rPr lang="pt-BR" dirty="0"/>
            <a:t>540 dias</a:t>
          </a:r>
        </a:p>
      </dgm:t>
    </dgm:pt>
    <dgm:pt modelId="{2745CA65-7BAD-4B90-A9A0-0A0A0147A5F7}" type="parTrans" cxnId="{5F4A316A-D594-4722-A1CA-9D205731057E}">
      <dgm:prSet/>
      <dgm:spPr/>
      <dgm:t>
        <a:bodyPr/>
        <a:lstStyle/>
        <a:p>
          <a:endParaRPr lang="pt-BR"/>
        </a:p>
      </dgm:t>
    </dgm:pt>
    <dgm:pt modelId="{DCA87B7C-FEBA-409F-B9D2-89371130C097}" type="sibTrans" cxnId="{5F4A316A-D594-4722-A1CA-9D205731057E}">
      <dgm:prSet/>
      <dgm:spPr/>
      <dgm:t>
        <a:bodyPr/>
        <a:lstStyle/>
        <a:p>
          <a:endParaRPr lang="pt-BR"/>
        </a:p>
      </dgm:t>
    </dgm:pt>
    <dgm:pt modelId="{9EA04AE3-D284-4F3D-BD3B-18E0724AAA19}">
      <dgm:prSet phldrT="[Texto]"/>
      <dgm:spPr/>
      <dgm:t>
        <a:bodyPr/>
        <a:lstStyle/>
        <a:p>
          <a:r>
            <a:rPr lang="pt-BR" b="0" i="0" dirty="0"/>
            <a:t>Municípios entre 100 mil e 500 mil habitantes</a:t>
          </a:r>
          <a:endParaRPr lang="pt-BR" dirty="0"/>
        </a:p>
      </dgm:t>
    </dgm:pt>
    <dgm:pt modelId="{7814493D-C70D-4176-90FA-6EEB81EAFE69}" type="parTrans" cxnId="{C712ABAD-689F-4329-B40F-489EA776D5F7}">
      <dgm:prSet/>
      <dgm:spPr/>
      <dgm:t>
        <a:bodyPr/>
        <a:lstStyle/>
        <a:p>
          <a:endParaRPr lang="pt-BR"/>
        </a:p>
      </dgm:t>
    </dgm:pt>
    <dgm:pt modelId="{853FB5FD-D970-439E-B5B0-958D5C12F0C9}" type="sibTrans" cxnId="{C712ABAD-689F-4329-B40F-489EA776D5F7}">
      <dgm:prSet/>
      <dgm:spPr/>
      <dgm:t>
        <a:bodyPr/>
        <a:lstStyle/>
        <a:p>
          <a:endParaRPr lang="pt-BR"/>
        </a:p>
      </dgm:t>
    </dgm:pt>
    <dgm:pt modelId="{B82D7797-C7E8-4238-8B88-2C7B36CFFD1E}">
      <dgm:prSet phldrT="[Texto]"/>
      <dgm:spPr/>
      <dgm:t>
        <a:bodyPr/>
        <a:lstStyle/>
        <a:p>
          <a:r>
            <a:rPr lang="pt-BR" dirty="0"/>
            <a:t>720 dias</a:t>
          </a:r>
        </a:p>
      </dgm:t>
    </dgm:pt>
    <dgm:pt modelId="{E98F334F-DDB7-4389-BEA8-9659B18B5352}" type="parTrans" cxnId="{13C5B8DE-2688-4885-8086-7548F8404EE9}">
      <dgm:prSet/>
      <dgm:spPr/>
      <dgm:t>
        <a:bodyPr/>
        <a:lstStyle/>
        <a:p>
          <a:endParaRPr lang="pt-BR"/>
        </a:p>
      </dgm:t>
    </dgm:pt>
    <dgm:pt modelId="{2B563C5E-D6D9-4C3E-807C-12003B767A67}" type="sibTrans" cxnId="{13C5B8DE-2688-4885-8086-7548F8404EE9}">
      <dgm:prSet/>
      <dgm:spPr/>
      <dgm:t>
        <a:bodyPr/>
        <a:lstStyle/>
        <a:p>
          <a:endParaRPr lang="pt-BR"/>
        </a:p>
      </dgm:t>
    </dgm:pt>
    <dgm:pt modelId="{8C518C41-6685-4556-B2DE-9D6D3B71069C}">
      <dgm:prSet phldrT="[Texto]"/>
      <dgm:spPr/>
      <dgm:t>
        <a:bodyPr/>
        <a:lstStyle/>
        <a:p>
          <a:r>
            <a:rPr lang="pt-BR" b="0" i="0" dirty="0"/>
            <a:t>Municípios com menos de 100 mil habitantes</a:t>
          </a:r>
          <a:endParaRPr lang="pt-BR" dirty="0"/>
        </a:p>
      </dgm:t>
    </dgm:pt>
    <dgm:pt modelId="{EDA22829-FE0B-497B-913C-7E402D458864}" type="parTrans" cxnId="{09B7001B-30FC-435C-95AF-AEFB8C6ADFF6}">
      <dgm:prSet/>
      <dgm:spPr/>
      <dgm:t>
        <a:bodyPr/>
        <a:lstStyle/>
        <a:p>
          <a:endParaRPr lang="pt-BR"/>
        </a:p>
      </dgm:t>
    </dgm:pt>
    <dgm:pt modelId="{99166B38-BB20-4077-BC4F-FEB7670907D8}" type="sibTrans" cxnId="{09B7001B-30FC-435C-95AF-AEFB8C6ADFF6}">
      <dgm:prSet/>
      <dgm:spPr/>
      <dgm:t>
        <a:bodyPr/>
        <a:lstStyle/>
        <a:p>
          <a:endParaRPr lang="pt-BR"/>
        </a:p>
      </dgm:t>
    </dgm:pt>
    <dgm:pt modelId="{A9460C95-092C-4313-A417-4D247590F39C}">
      <dgm:prSet phldrT="[Texto]"/>
      <dgm:spPr/>
      <dgm:t>
        <a:bodyPr/>
        <a:lstStyle/>
        <a:p>
          <a:r>
            <a:rPr lang="pt-BR" b="0" i="0" dirty="0"/>
            <a:t>Municípios com mais de 500 mil habitantes</a:t>
          </a:r>
          <a:endParaRPr lang="pt-BR" dirty="0"/>
        </a:p>
      </dgm:t>
    </dgm:pt>
    <dgm:pt modelId="{89728337-AA2A-4ADF-8AB5-BEA60857F41E}" type="parTrans" cxnId="{2D39F95E-DE2E-4756-8612-18F9C163E49A}">
      <dgm:prSet/>
      <dgm:spPr/>
      <dgm:t>
        <a:bodyPr/>
        <a:lstStyle/>
        <a:p>
          <a:endParaRPr lang="pt-BR"/>
        </a:p>
      </dgm:t>
    </dgm:pt>
    <dgm:pt modelId="{FE5CA18B-0355-4ED9-A90F-5BE97027B3BD}" type="sibTrans" cxnId="{2D39F95E-DE2E-4756-8612-18F9C163E49A}">
      <dgm:prSet/>
      <dgm:spPr/>
      <dgm:t>
        <a:bodyPr/>
        <a:lstStyle/>
        <a:p>
          <a:endParaRPr lang="pt-BR"/>
        </a:p>
      </dgm:t>
    </dgm:pt>
    <dgm:pt modelId="{7AB5C2B1-A6FC-4589-AB27-35212466C58E}" type="pres">
      <dgm:prSet presAssocID="{DA0BCA64-AC3F-4830-9554-55D5F22C4F1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E4AFF0D-79CB-4DF8-9EE9-A9488F126270}" type="pres">
      <dgm:prSet presAssocID="{36673E07-7A2C-44EA-83E7-DB6FA1F02432}" presName="root" presStyleCnt="0"/>
      <dgm:spPr/>
    </dgm:pt>
    <dgm:pt modelId="{227E1C25-F86B-474B-9114-4D597248B02E}" type="pres">
      <dgm:prSet presAssocID="{36673E07-7A2C-44EA-83E7-DB6FA1F02432}" presName="rootComposite" presStyleCnt="0"/>
      <dgm:spPr/>
    </dgm:pt>
    <dgm:pt modelId="{F75AFA87-4CB3-4059-81A5-BD971F2310F1}" type="pres">
      <dgm:prSet presAssocID="{36673E07-7A2C-44EA-83E7-DB6FA1F02432}" presName="rootText" presStyleLbl="node1" presStyleIdx="0" presStyleCnt="3"/>
      <dgm:spPr/>
    </dgm:pt>
    <dgm:pt modelId="{C67E46A3-BBDB-4999-B993-3411E32FCC16}" type="pres">
      <dgm:prSet presAssocID="{36673E07-7A2C-44EA-83E7-DB6FA1F02432}" presName="rootConnector" presStyleLbl="node1" presStyleIdx="0" presStyleCnt="3"/>
      <dgm:spPr/>
    </dgm:pt>
    <dgm:pt modelId="{84348C9C-CB19-4A5F-95FE-A408A38873B0}" type="pres">
      <dgm:prSet presAssocID="{36673E07-7A2C-44EA-83E7-DB6FA1F02432}" presName="childShape" presStyleCnt="0"/>
      <dgm:spPr/>
    </dgm:pt>
    <dgm:pt modelId="{D399068B-7A5E-40FA-A6DC-AF6620E71AB0}" type="pres">
      <dgm:prSet presAssocID="{EB23861A-3F99-49E2-988F-5375209EDCAD}" presName="Name13" presStyleLbl="parChTrans1D2" presStyleIdx="0" presStyleCnt="5"/>
      <dgm:spPr/>
    </dgm:pt>
    <dgm:pt modelId="{D1F60E92-4ED4-43C8-B92C-3E4D7A210486}" type="pres">
      <dgm:prSet presAssocID="{2D553886-FA27-4E8D-86E3-38FF4F39825B}" presName="childText" presStyleLbl="bgAcc1" presStyleIdx="0" presStyleCnt="5">
        <dgm:presLayoutVars>
          <dgm:bulletEnabled val="1"/>
        </dgm:presLayoutVars>
      </dgm:prSet>
      <dgm:spPr/>
    </dgm:pt>
    <dgm:pt modelId="{E042EC95-3000-4630-97B3-52D1E342E7CE}" type="pres">
      <dgm:prSet presAssocID="{3A4B5AD3-E60B-488E-9EFC-BB9D0ED4C229}" presName="Name13" presStyleLbl="parChTrans1D2" presStyleIdx="1" presStyleCnt="5"/>
      <dgm:spPr/>
    </dgm:pt>
    <dgm:pt modelId="{6E919DB8-D656-4DBD-945A-89EE3ECC93E1}" type="pres">
      <dgm:prSet presAssocID="{7E26DA89-2038-4D28-A09A-D16253B3521B}" presName="childText" presStyleLbl="bgAcc1" presStyleIdx="1" presStyleCnt="5">
        <dgm:presLayoutVars>
          <dgm:bulletEnabled val="1"/>
        </dgm:presLayoutVars>
      </dgm:prSet>
      <dgm:spPr/>
    </dgm:pt>
    <dgm:pt modelId="{BB207C13-FFFE-41F5-8BAD-53FEA7B77E78}" type="pres">
      <dgm:prSet presAssocID="{89728337-AA2A-4ADF-8AB5-BEA60857F41E}" presName="Name13" presStyleLbl="parChTrans1D2" presStyleIdx="2" presStyleCnt="5"/>
      <dgm:spPr/>
    </dgm:pt>
    <dgm:pt modelId="{2C30649C-D590-4E9E-8992-12692E25171B}" type="pres">
      <dgm:prSet presAssocID="{A9460C95-092C-4313-A417-4D247590F39C}" presName="childText" presStyleLbl="bgAcc1" presStyleIdx="2" presStyleCnt="5">
        <dgm:presLayoutVars>
          <dgm:bulletEnabled val="1"/>
        </dgm:presLayoutVars>
      </dgm:prSet>
      <dgm:spPr/>
    </dgm:pt>
    <dgm:pt modelId="{BD72A0E7-D9AD-46D4-A35D-BA0EEDF0F349}" type="pres">
      <dgm:prSet presAssocID="{5ED8952B-DDA8-410A-B8E8-07AB4C58669A}" presName="root" presStyleCnt="0"/>
      <dgm:spPr/>
    </dgm:pt>
    <dgm:pt modelId="{53F47701-9E1F-4E2D-8C42-3653FA8E3535}" type="pres">
      <dgm:prSet presAssocID="{5ED8952B-DDA8-410A-B8E8-07AB4C58669A}" presName="rootComposite" presStyleCnt="0"/>
      <dgm:spPr/>
    </dgm:pt>
    <dgm:pt modelId="{80C1A30C-2115-405D-906F-8F8D6B37801D}" type="pres">
      <dgm:prSet presAssocID="{5ED8952B-DDA8-410A-B8E8-07AB4C58669A}" presName="rootText" presStyleLbl="node1" presStyleIdx="1" presStyleCnt="3"/>
      <dgm:spPr/>
    </dgm:pt>
    <dgm:pt modelId="{04A430CE-647E-4E44-B203-B0009C72E692}" type="pres">
      <dgm:prSet presAssocID="{5ED8952B-DDA8-410A-B8E8-07AB4C58669A}" presName="rootConnector" presStyleLbl="node1" presStyleIdx="1" presStyleCnt="3"/>
      <dgm:spPr/>
    </dgm:pt>
    <dgm:pt modelId="{98576731-A968-4C6D-B1F6-DDCA18A9D14E}" type="pres">
      <dgm:prSet presAssocID="{5ED8952B-DDA8-410A-B8E8-07AB4C58669A}" presName="childShape" presStyleCnt="0"/>
      <dgm:spPr/>
    </dgm:pt>
    <dgm:pt modelId="{AD8693C9-3307-4B34-BCCF-61C8F6BC5DB6}" type="pres">
      <dgm:prSet presAssocID="{7814493D-C70D-4176-90FA-6EEB81EAFE69}" presName="Name13" presStyleLbl="parChTrans1D2" presStyleIdx="3" presStyleCnt="5"/>
      <dgm:spPr/>
    </dgm:pt>
    <dgm:pt modelId="{7C0F8D80-0BF4-4171-83D5-609A88333C39}" type="pres">
      <dgm:prSet presAssocID="{9EA04AE3-D284-4F3D-BD3B-18E0724AAA19}" presName="childText" presStyleLbl="bgAcc1" presStyleIdx="3" presStyleCnt="5" custLinFactNeighborX="-2824" custLinFactNeighborY="-2582">
        <dgm:presLayoutVars>
          <dgm:bulletEnabled val="1"/>
        </dgm:presLayoutVars>
      </dgm:prSet>
      <dgm:spPr/>
    </dgm:pt>
    <dgm:pt modelId="{E9ED6F69-E8B2-4FAB-AD8A-273658E967EA}" type="pres">
      <dgm:prSet presAssocID="{B82D7797-C7E8-4238-8B88-2C7B36CFFD1E}" presName="root" presStyleCnt="0"/>
      <dgm:spPr/>
    </dgm:pt>
    <dgm:pt modelId="{EA1B0B52-9BE6-4097-8BBC-18850D27ACE7}" type="pres">
      <dgm:prSet presAssocID="{B82D7797-C7E8-4238-8B88-2C7B36CFFD1E}" presName="rootComposite" presStyleCnt="0"/>
      <dgm:spPr/>
    </dgm:pt>
    <dgm:pt modelId="{5244C19C-9B84-4A77-B189-6B80A1596B91}" type="pres">
      <dgm:prSet presAssocID="{B82D7797-C7E8-4238-8B88-2C7B36CFFD1E}" presName="rootText" presStyleLbl="node1" presStyleIdx="2" presStyleCnt="3"/>
      <dgm:spPr/>
    </dgm:pt>
    <dgm:pt modelId="{449C216E-6BA2-4D2E-972E-CF51D838EEA3}" type="pres">
      <dgm:prSet presAssocID="{B82D7797-C7E8-4238-8B88-2C7B36CFFD1E}" presName="rootConnector" presStyleLbl="node1" presStyleIdx="2" presStyleCnt="3"/>
      <dgm:spPr/>
    </dgm:pt>
    <dgm:pt modelId="{3A3029A6-0CB6-458F-BB3F-D80268DEC0D2}" type="pres">
      <dgm:prSet presAssocID="{B82D7797-C7E8-4238-8B88-2C7B36CFFD1E}" presName="childShape" presStyleCnt="0"/>
      <dgm:spPr/>
    </dgm:pt>
    <dgm:pt modelId="{DA7429A1-BD60-42A7-B94E-B52FB6DB59EA}" type="pres">
      <dgm:prSet presAssocID="{EDA22829-FE0B-497B-913C-7E402D458864}" presName="Name13" presStyleLbl="parChTrans1D2" presStyleIdx="4" presStyleCnt="5"/>
      <dgm:spPr/>
    </dgm:pt>
    <dgm:pt modelId="{F337EFAE-81E8-4399-B946-89163CE7BB60}" type="pres">
      <dgm:prSet presAssocID="{8C518C41-6685-4556-B2DE-9D6D3B71069C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05CC56A2-A973-4A89-9E16-FB1B9FD09542}" type="presOf" srcId="{5ED8952B-DDA8-410A-B8E8-07AB4C58669A}" destId="{04A430CE-647E-4E44-B203-B0009C72E692}" srcOrd="1" destOrd="0" presId="urn:microsoft.com/office/officeart/2005/8/layout/hierarchy3"/>
    <dgm:cxn modelId="{23C3549E-569B-455D-AE2B-A3A2F3EFA179}" type="presOf" srcId="{8C518C41-6685-4556-B2DE-9D6D3B71069C}" destId="{F337EFAE-81E8-4399-B946-89163CE7BB60}" srcOrd="0" destOrd="0" presId="urn:microsoft.com/office/officeart/2005/8/layout/hierarchy3"/>
    <dgm:cxn modelId="{1CAB6431-E691-41DB-9018-CC77216CE395}" type="presOf" srcId="{36673E07-7A2C-44EA-83E7-DB6FA1F02432}" destId="{C67E46A3-BBDB-4999-B993-3411E32FCC16}" srcOrd="1" destOrd="0" presId="urn:microsoft.com/office/officeart/2005/8/layout/hierarchy3"/>
    <dgm:cxn modelId="{DE6D7AA2-EA55-45D0-A7D3-8EFE2FC9B851}" type="presOf" srcId="{5ED8952B-DDA8-410A-B8E8-07AB4C58669A}" destId="{80C1A30C-2115-405D-906F-8F8D6B37801D}" srcOrd="0" destOrd="0" presId="urn:microsoft.com/office/officeart/2005/8/layout/hierarchy3"/>
    <dgm:cxn modelId="{18B768AD-FBE8-4E81-B3B2-7BEA30058316}" srcId="{DA0BCA64-AC3F-4830-9554-55D5F22C4F10}" destId="{36673E07-7A2C-44EA-83E7-DB6FA1F02432}" srcOrd="0" destOrd="0" parTransId="{03283689-3B1E-4913-A1DF-725727D5D61F}" sibTransId="{A9414B2C-2468-4BF3-B36C-F2BA9F22B71F}"/>
    <dgm:cxn modelId="{3C409FF8-403F-4CA8-AE40-78C9EA55A8A5}" type="presOf" srcId="{89728337-AA2A-4ADF-8AB5-BEA60857F41E}" destId="{BB207C13-FFFE-41F5-8BAD-53FEA7B77E78}" srcOrd="0" destOrd="0" presId="urn:microsoft.com/office/officeart/2005/8/layout/hierarchy3"/>
    <dgm:cxn modelId="{EB9EEACD-C899-4E54-A627-336D231587DF}" type="presOf" srcId="{DA0BCA64-AC3F-4830-9554-55D5F22C4F10}" destId="{7AB5C2B1-A6FC-4589-AB27-35212466C58E}" srcOrd="0" destOrd="0" presId="urn:microsoft.com/office/officeart/2005/8/layout/hierarchy3"/>
    <dgm:cxn modelId="{45B7F07C-7C40-4521-92D1-A89DAE16258B}" type="presOf" srcId="{7814493D-C70D-4176-90FA-6EEB81EAFE69}" destId="{AD8693C9-3307-4B34-BCCF-61C8F6BC5DB6}" srcOrd="0" destOrd="0" presId="urn:microsoft.com/office/officeart/2005/8/layout/hierarchy3"/>
    <dgm:cxn modelId="{C712ABAD-689F-4329-B40F-489EA776D5F7}" srcId="{5ED8952B-DDA8-410A-B8E8-07AB4C58669A}" destId="{9EA04AE3-D284-4F3D-BD3B-18E0724AAA19}" srcOrd="0" destOrd="0" parTransId="{7814493D-C70D-4176-90FA-6EEB81EAFE69}" sibTransId="{853FB5FD-D970-439E-B5B0-958D5C12F0C9}"/>
    <dgm:cxn modelId="{ECBE4A5C-1D99-41E6-AFD9-C505AA95DED4}" type="presOf" srcId="{B82D7797-C7E8-4238-8B88-2C7B36CFFD1E}" destId="{5244C19C-9B84-4A77-B189-6B80A1596B91}" srcOrd="0" destOrd="0" presId="urn:microsoft.com/office/officeart/2005/8/layout/hierarchy3"/>
    <dgm:cxn modelId="{3D5E2CA5-8BA2-4AEF-AAEE-401146BD7B88}" srcId="{36673E07-7A2C-44EA-83E7-DB6FA1F02432}" destId="{2D553886-FA27-4E8D-86E3-38FF4F39825B}" srcOrd="0" destOrd="0" parTransId="{EB23861A-3F99-49E2-988F-5375209EDCAD}" sibTransId="{B7D57F71-6B3D-4E42-BA5B-5BFE1A186442}"/>
    <dgm:cxn modelId="{5F4A316A-D594-4722-A1CA-9D205731057E}" srcId="{DA0BCA64-AC3F-4830-9554-55D5F22C4F10}" destId="{5ED8952B-DDA8-410A-B8E8-07AB4C58669A}" srcOrd="1" destOrd="0" parTransId="{2745CA65-7BAD-4B90-A9A0-0A0A0147A5F7}" sibTransId="{DCA87B7C-FEBA-409F-B9D2-89371130C097}"/>
    <dgm:cxn modelId="{7716D942-7B9C-4980-AB23-7C180451C946}" type="presOf" srcId="{9EA04AE3-D284-4F3D-BD3B-18E0724AAA19}" destId="{7C0F8D80-0BF4-4171-83D5-609A88333C39}" srcOrd="0" destOrd="0" presId="urn:microsoft.com/office/officeart/2005/8/layout/hierarchy3"/>
    <dgm:cxn modelId="{3EDDCE03-8B4A-47DC-82E7-935A184908BB}" type="presOf" srcId="{B82D7797-C7E8-4238-8B88-2C7B36CFFD1E}" destId="{449C216E-6BA2-4D2E-972E-CF51D838EEA3}" srcOrd="1" destOrd="0" presId="urn:microsoft.com/office/officeart/2005/8/layout/hierarchy3"/>
    <dgm:cxn modelId="{5D726679-0E35-4770-BD59-C1F7D78CB093}" srcId="{36673E07-7A2C-44EA-83E7-DB6FA1F02432}" destId="{7E26DA89-2038-4D28-A09A-D16253B3521B}" srcOrd="1" destOrd="0" parTransId="{3A4B5AD3-E60B-488E-9EFC-BB9D0ED4C229}" sibTransId="{7828FCA9-D2F6-402C-A730-ACA707547A8A}"/>
    <dgm:cxn modelId="{F1F64212-A49B-4980-A4A7-07D6B845C097}" type="presOf" srcId="{EDA22829-FE0B-497B-913C-7E402D458864}" destId="{DA7429A1-BD60-42A7-B94E-B52FB6DB59EA}" srcOrd="0" destOrd="0" presId="urn:microsoft.com/office/officeart/2005/8/layout/hierarchy3"/>
    <dgm:cxn modelId="{2D39F95E-DE2E-4756-8612-18F9C163E49A}" srcId="{36673E07-7A2C-44EA-83E7-DB6FA1F02432}" destId="{A9460C95-092C-4313-A417-4D247590F39C}" srcOrd="2" destOrd="0" parTransId="{89728337-AA2A-4ADF-8AB5-BEA60857F41E}" sibTransId="{FE5CA18B-0355-4ED9-A90F-5BE97027B3BD}"/>
    <dgm:cxn modelId="{B073DCBC-A984-45F2-9006-456F4C7F2885}" type="presOf" srcId="{36673E07-7A2C-44EA-83E7-DB6FA1F02432}" destId="{F75AFA87-4CB3-4059-81A5-BD971F2310F1}" srcOrd="0" destOrd="0" presId="urn:microsoft.com/office/officeart/2005/8/layout/hierarchy3"/>
    <dgm:cxn modelId="{174E00B4-CB0C-4836-B70B-EC0679F623CF}" type="presOf" srcId="{3A4B5AD3-E60B-488E-9EFC-BB9D0ED4C229}" destId="{E042EC95-3000-4630-97B3-52D1E342E7CE}" srcOrd="0" destOrd="0" presId="urn:microsoft.com/office/officeart/2005/8/layout/hierarchy3"/>
    <dgm:cxn modelId="{6EC35135-2118-4830-B6BC-BFD5F0E0BEC4}" type="presOf" srcId="{2D553886-FA27-4E8D-86E3-38FF4F39825B}" destId="{D1F60E92-4ED4-43C8-B92C-3E4D7A210486}" srcOrd="0" destOrd="0" presId="urn:microsoft.com/office/officeart/2005/8/layout/hierarchy3"/>
    <dgm:cxn modelId="{6BD34460-8E28-43E9-B0FB-A572C49CCD63}" type="presOf" srcId="{A9460C95-092C-4313-A417-4D247590F39C}" destId="{2C30649C-D590-4E9E-8992-12692E25171B}" srcOrd="0" destOrd="0" presId="urn:microsoft.com/office/officeart/2005/8/layout/hierarchy3"/>
    <dgm:cxn modelId="{EA2AF2FA-406D-48F3-9D5A-DACFFED8A4B0}" type="presOf" srcId="{7E26DA89-2038-4D28-A09A-D16253B3521B}" destId="{6E919DB8-D656-4DBD-945A-89EE3ECC93E1}" srcOrd="0" destOrd="0" presId="urn:microsoft.com/office/officeart/2005/8/layout/hierarchy3"/>
    <dgm:cxn modelId="{13C5B8DE-2688-4885-8086-7548F8404EE9}" srcId="{DA0BCA64-AC3F-4830-9554-55D5F22C4F10}" destId="{B82D7797-C7E8-4238-8B88-2C7B36CFFD1E}" srcOrd="2" destOrd="0" parTransId="{E98F334F-DDB7-4389-BEA8-9659B18B5352}" sibTransId="{2B563C5E-D6D9-4C3E-807C-12003B767A67}"/>
    <dgm:cxn modelId="{71F9094E-F6A9-4834-AA07-6C90A61AF494}" type="presOf" srcId="{EB23861A-3F99-49E2-988F-5375209EDCAD}" destId="{D399068B-7A5E-40FA-A6DC-AF6620E71AB0}" srcOrd="0" destOrd="0" presId="urn:microsoft.com/office/officeart/2005/8/layout/hierarchy3"/>
    <dgm:cxn modelId="{09B7001B-30FC-435C-95AF-AEFB8C6ADFF6}" srcId="{B82D7797-C7E8-4238-8B88-2C7B36CFFD1E}" destId="{8C518C41-6685-4556-B2DE-9D6D3B71069C}" srcOrd="0" destOrd="0" parTransId="{EDA22829-FE0B-497B-913C-7E402D458864}" sibTransId="{99166B38-BB20-4077-BC4F-FEB7670907D8}"/>
    <dgm:cxn modelId="{07C7B755-0D50-495A-9763-9222179765AD}" type="presParOf" srcId="{7AB5C2B1-A6FC-4589-AB27-35212466C58E}" destId="{4E4AFF0D-79CB-4DF8-9EE9-A9488F126270}" srcOrd="0" destOrd="0" presId="urn:microsoft.com/office/officeart/2005/8/layout/hierarchy3"/>
    <dgm:cxn modelId="{A0B2409E-70F4-492A-AB75-0A8FF8BD2D51}" type="presParOf" srcId="{4E4AFF0D-79CB-4DF8-9EE9-A9488F126270}" destId="{227E1C25-F86B-474B-9114-4D597248B02E}" srcOrd="0" destOrd="0" presId="urn:microsoft.com/office/officeart/2005/8/layout/hierarchy3"/>
    <dgm:cxn modelId="{3BFD5CA6-55D4-4E53-A3F2-E8253A869CD4}" type="presParOf" srcId="{227E1C25-F86B-474B-9114-4D597248B02E}" destId="{F75AFA87-4CB3-4059-81A5-BD971F2310F1}" srcOrd="0" destOrd="0" presId="urn:microsoft.com/office/officeart/2005/8/layout/hierarchy3"/>
    <dgm:cxn modelId="{B56E7557-86AB-49DA-A7DF-E74B4CE6E520}" type="presParOf" srcId="{227E1C25-F86B-474B-9114-4D597248B02E}" destId="{C67E46A3-BBDB-4999-B993-3411E32FCC16}" srcOrd="1" destOrd="0" presId="urn:microsoft.com/office/officeart/2005/8/layout/hierarchy3"/>
    <dgm:cxn modelId="{7CE46D35-7ACD-476F-853D-DF90340EC64A}" type="presParOf" srcId="{4E4AFF0D-79CB-4DF8-9EE9-A9488F126270}" destId="{84348C9C-CB19-4A5F-95FE-A408A38873B0}" srcOrd="1" destOrd="0" presId="urn:microsoft.com/office/officeart/2005/8/layout/hierarchy3"/>
    <dgm:cxn modelId="{9312BD80-5A8B-4345-B4FB-958F8170B14F}" type="presParOf" srcId="{84348C9C-CB19-4A5F-95FE-A408A38873B0}" destId="{D399068B-7A5E-40FA-A6DC-AF6620E71AB0}" srcOrd="0" destOrd="0" presId="urn:microsoft.com/office/officeart/2005/8/layout/hierarchy3"/>
    <dgm:cxn modelId="{B8CB49AD-1323-48F3-9035-C581D03DE18D}" type="presParOf" srcId="{84348C9C-CB19-4A5F-95FE-A408A38873B0}" destId="{D1F60E92-4ED4-43C8-B92C-3E4D7A210486}" srcOrd="1" destOrd="0" presId="urn:microsoft.com/office/officeart/2005/8/layout/hierarchy3"/>
    <dgm:cxn modelId="{9C5CBAA5-EF53-4E6C-887C-E96F49C0A69D}" type="presParOf" srcId="{84348C9C-CB19-4A5F-95FE-A408A38873B0}" destId="{E042EC95-3000-4630-97B3-52D1E342E7CE}" srcOrd="2" destOrd="0" presId="urn:microsoft.com/office/officeart/2005/8/layout/hierarchy3"/>
    <dgm:cxn modelId="{17A77A90-9F67-4964-B663-E9A51C16EE42}" type="presParOf" srcId="{84348C9C-CB19-4A5F-95FE-A408A38873B0}" destId="{6E919DB8-D656-4DBD-945A-89EE3ECC93E1}" srcOrd="3" destOrd="0" presId="urn:microsoft.com/office/officeart/2005/8/layout/hierarchy3"/>
    <dgm:cxn modelId="{E3ACA380-6266-4ABC-8E42-C5DE0EACEC23}" type="presParOf" srcId="{84348C9C-CB19-4A5F-95FE-A408A38873B0}" destId="{BB207C13-FFFE-41F5-8BAD-53FEA7B77E78}" srcOrd="4" destOrd="0" presId="urn:microsoft.com/office/officeart/2005/8/layout/hierarchy3"/>
    <dgm:cxn modelId="{B47B7D05-022D-46D1-9886-7F1DF99F3F2A}" type="presParOf" srcId="{84348C9C-CB19-4A5F-95FE-A408A38873B0}" destId="{2C30649C-D590-4E9E-8992-12692E25171B}" srcOrd="5" destOrd="0" presId="urn:microsoft.com/office/officeart/2005/8/layout/hierarchy3"/>
    <dgm:cxn modelId="{84F0A09A-F94D-425D-989B-88129146683C}" type="presParOf" srcId="{7AB5C2B1-A6FC-4589-AB27-35212466C58E}" destId="{BD72A0E7-D9AD-46D4-A35D-BA0EEDF0F349}" srcOrd="1" destOrd="0" presId="urn:microsoft.com/office/officeart/2005/8/layout/hierarchy3"/>
    <dgm:cxn modelId="{657FDA50-4D9F-4388-A89B-7195DFAF5DFF}" type="presParOf" srcId="{BD72A0E7-D9AD-46D4-A35D-BA0EEDF0F349}" destId="{53F47701-9E1F-4E2D-8C42-3653FA8E3535}" srcOrd="0" destOrd="0" presId="urn:microsoft.com/office/officeart/2005/8/layout/hierarchy3"/>
    <dgm:cxn modelId="{6CFBB089-2D5F-44F7-82C3-F78440B33DEB}" type="presParOf" srcId="{53F47701-9E1F-4E2D-8C42-3653FA8E3535}" destId="{80C1A30C-2115-405D-906F-8F8D6B37801D}" srcOrd="0" destOrd="0" presId="urn:microsoft.com/office/officeart/2005/8/layout/hierarchy3"/>
    <dgm:cxn modelId="{9034C992-511E-4294-B1D9-9A849D94DA47}" type="presParOf" srcId="{53F47701-9E1F-4E2D-8C42-3653FA8E3535}" destId="{04A430CE-647E-4E44-B203-B0009C72E692}" srcOrd="1" destOrd="0" presId="urn:microsoft.com/office/officeart/2005/8/layout/hierarchy3"/>
    <dgm:cxn modelId="{FDD0234D-0D6E-432A-AB4F-87BFA332C19F}" type="presParOf" srcId="{BD72A0E7-D9AD-46D4-A35D-BA0EEDF0F349}" destId="{98576731-A968-4C6D-B1F6-DDCA18A9D14E}" srcOrd="1" destOrd="0" presId="urn:microsoft.com/office/officeart/2005/8/layout/hierarchy3"/>
    <dgm:cxn modelId="{34F4312E-6D7F-4DC5-A399-C15039DFB12D}" type="presParOf" srcId="{98576731-A968-4C6D-B1F6-DDCA18A9D14E}" destId="{AD8693C9-3307-4B34-BCCF-61C8F6BC5DB6}" srcOrd="0" destOrd="0" presId="urn:microsoft.com/office/officeart/2005/8/layout/hierarchy3"/>
    <dgm:cxn modelId="{FE2E088B-CC0D-4446-A365-80218741D6E8}" type="presParOf" srcId="{98576731-A968-4C6D-B1F6-DDCA18A9D14E}" destId="{7C0F8D80-0BF4-4171-83D5-609A88333C39}" srcOrd="1" destOrd="0" presId="urn:microsoft.com/office/officeart/2005/8/layout/hierarchy3"/>
    <dgm:cxn modelId="{9241EF46-314D-4402-8D97-06ACE2D70671}" type="presParOf" srcId="{7AB5C2B1-A6FC-4589-AB27-35212466C58E}" destId="{E9ED6F69-E8B2-4FAB-AD8A-273658E967EA}" srcOrd="2" destOrd="0" presId="urn:microsoft.com/office/officeart/2005/8/layout/hierarchy3"/>
    <dgm:cxn modelId="{02695972-2A45-4C02-B753-201AAE25AE8D}" type="presParOf" srcId="{E9ED6F69-E8B2-4FAB-AD8A-273658E967EA}" destId="{EA1B0B52-9BE6-4097-8BBC-18850D27ACE7}" srcOrd="0" destOrd="0" presId="urn:microsoft.com/office/officeart/2005/8/layout/hierarchy3"/>
    <dgm:cxn modelId="{514B9D60-65A8-4BAC-95B8-E7BB9CC82F75}" type="presParOf" srcId="{EA1B0B52-9BE6-4097-8BBC-18850D27ACE7}" destId="{5244C19C-9B84-4A77-B189-6B80A1596B91}" srcOrd="0" destOrd="0" presId="urn:microsoft.com/office/officeart/2005/8/layout/hierarchy3"/>
    <dgm:cxn modelId="{678058B2-8EB7-4D6D-BEDF-7176A53A5C8C}" type="presParOf" srcId="{EA1B0B52-9BE6-4097-8BBC-18850D27ACE7}" destId="{449C216E-6BA2-4D2E-972E-CF51D838EEA3}" srcOrd="1" destOrd="0" presId="urn:microsoft.com/office/officeart/2005/8/layout/hierarchy3"/>
    <dgm:cxn modelId="{6B5B491A-3499-4A46-8415-3F4EDA0AC7C2}" type="presParOf" srcId="{E9ED6F69-E8B2-4FAB-AD8A-273658E967EA}" destId="{3A3029A6-0CB6-458F-BB3F-D80268DEC0D2}" srcOrd="1" destOrd="0" presId="urn:microsoft.com/office/officeart/2005/8/layout/hierarchy3"/>
    <dgm:cxn modelId="{3A1D6AF1-B2BB-45C8-AAB7-A17B02A14538}" type="presParOf" srcId="{3A3029A6-0CB6-458F-BB3F-D80268DEC0D2}" destId="{DA7429A1-BD60-42A7-B94E-B52FB6DB59EA}" srcOrd="0" destOrd="0" presId="urn:microsoft.com/office/officeart/2005/8/layout/hierarchy3"/>
    <dgm:cxn modelId="{D3401E19-783D-43BB-8BE5-20CF27A2A524}" type="presParOf" srcId="{3A3029A6-0CB6-458F-BB3F-D80268DEC0D2}" destId="{F337EFAE-81E8-4399-B946-89163CE7BB6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A60BC1-D5C6-4032-BE65-D956DDA5DA82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F47439D4-C087-44EC-B3E6-9A6D6BA40A91}">
      <dgm:prSet phldrT="[Texto]"/>
      <dgm:spPr/>
      <dgm:t>
        <a:bodyPr/>
        <a:lstStyle/>
        <a:p>
          <a:r>
            <a:rPr lang="pt-BR" dirty="0"/>
            <a:t>Direta</a:t>
          </a:r>
        </a:p>
      </dgm:t>
    </dgm:pt>
    <dgm:pt modelId="{2A3B9C2A-65F4-43EF-B557-2B2AB2283066}" type="parTrans" cxnId="{53C5C1D6-1298-42B7-869E-CFA267D9173B}">
      <dgm:prSet/>
      <dgm:spPr/>
      <dgm:t>
        <a:bodyPr/>
        <a:lstStyle/>
        <a:p>
          <a:endParaRPr lang="pt-BR"/>
        </a:p>
      </dgm:t>
    </dgm:pt>
    <dgm:pt modelId="{75A6EFEC-D2A0-4F86-B402-5176B583B72A}" type="sibTrans" cxnId="{53C5C1D6-1298-42B7-869E-CFA267D9173B}">
      <dgm:prSet/>
      <dgm:spPr/>
      <dgm:t>
        <a:bodyPr/>
        <a:lstStyle/>
        <a:p>
          <a:endParaRPr lang="pt-BR"/>
        </a:p>
      </dgm:t>
    </dgm:pt>
    <dgm:pt modelId="{A996601D-8155-46FA-AAE7-DA30279381A4}">
      <dgm:prSet phldrT="[Texto]"/>
      <dgm:spPr/>
      <dgm:t>
        <a:bodyPr/>
        <a:lstStyle/>
        <a:p>
          <a:r>
            <a:rPr lang="pt-BR" dirty="0"/>
            <a:t>Autarquia</a:t>
          </a:r>
        </a:p>
      </dgm:t>
    </dgm:pt>
    <dgm:pt modelId="{5A3879BE-56E4-4831-A1C6-75A5320C1340}" type="parTrans" cxnId="{A5CDEC1F-7F2C-45C3-999D-534A333308BD}">
      <dgm:prSet/>
      <dgm:spPr/>
      <dgm:t>
        <a:bodyPr/>
        <a:lstStyle/>
        <a:p>
          <a:endParaRPr lang="pt-BR"/>
        </a:p>
      </dgm:t>
    </dgm:pt>
    <dgm:pt modelId="{55D40A4B-1F9A-4433-92D4-7A110EA39961}" type="sibTrans" cxnId="{A5CDEC1F-7F2C-45C3-999D-534A333308BD}">
      <dgm:prSet/>
      <dgm:spPr/>
      <dgm:t>
        <a:bodyPr/>
        <a:lstStyle/>
        <a:p>
          <a:endParaRPr lang="pt-BR"/>
        </a:p>
      </dgm:t>
    </dgm:pt>
    <dgm:pt modelId="{C23F5406-4CAF-495D-BA5C-B0E1BA97513D}">
      <dgm:prSet phldrT="[Texto]"/>
      <dgm:spPr/>
      <dgm:t>
        <a:bodyPr/>
        <a:lstStyle/>
        <a:p>
          <a:r>
            <a:rPr lang="pt-BR" dirty="0"/>
            <a:t>Fundação</a:t>
          </a:r>
        </a:p>
      </dgm:t>
    </dgm:pt>
    <dgm:pt modelId="{85CF6E05-E745-402A-B4D7-03E74E885A8C}" type="parTrans" cxnId="{65B9C7BB-F4DB-460D-ABA4-95C573B8ADE5}">
      <dgm:prSet/>
      <dgm:spPr/>
      <dgm:t>
        <a:bodyPr/>
        <a:lstStyle/>
        <a:p>
          <a:endParaRPr lang="pt-BR"/>
        </a:p>
      </dgm:t>
    </dgm:pt>
    <dgm:pt modelId="{16371D7E-C2CA-48B5-B6E0-2648A02B60D4}" type="sibTrans" cxnId="{65B9C7BB-F4DB-460D-ABA4-95C573B8ADE5}">
      <dgm:prSet/>
      <dgm:spPr/>
      <dgm:t>
        <a:bodyPr/>
        <a:lstStyle/>
        <a:p>
          <a:endParaRPr lang="pt-BR"/>
        </a:p>
      </dgm:t>
    </dgm:pt>
    <dgm:pt modelId="{1E3BF4E6-7205-4359-80DD-43DB57AA593B}">
      <dgm:prSet phldrT="[Texto]"/>
      <dgm:spPr/>
      <dgm:t>
        <a:bodyPr/>
        <a:lstStyle/>
        <a:p>
          <a:r>
            <a:rPr lang="pt-BR" dirty="0"/>
            <a:t>Sociedade de Economia Mista</a:t>
          </a:r>
        </a:p>
      </dgm:t>
    </dgm:pt>
    <dgm:pt modelId="{08E33F62-F289-4761-868D-B957A9EE9ED9}" type="parTrans" cxnId="{73A12C92-7615-4B55-A5DE-B5B50D38E7DB}">
      <dgm:prSet/>
      <dgm:spPr/>
      <dgm:t>
        <a:bodyPr/>
        <a:lstStyle/>
        <a:p>
          <a:endParaRPr lang="pt-BR"/>
        </a:p>
      </dgm:t>
    </dgm:pt>
    <dgm:pt modelId="{9EEAD9D1-2DF5-4CEC-8BF6-B4C2CE9D758C}" type="sibTrans" cxnId="{73A12C92-7615-4B55-A5DE-B5B50D38E7DB}">
      <dgm:prSet/>
      <dgm:spPr/>
      <dgm:t>
        <a:bodyPr/>
        <a:lstStyle/>
        <a:p>
          <a:endParaRPr lang="pt-BR"/>
        </a:p>
      </dgm:t>
    </dgm:pt>
    <dgm:pt modelId="{E5B579E4-EB77-479C-AC62-883E32C9AA19}">
      <dgm:prSet phldrT="[Texto]"/>
      <dgm:spPr/>
      <dgm:t>
        <a:bodyPr/>
        <a:lstStyle/>
        <a:p>
          <a:r>
            <a:rPr lang="pt-BR" dirty="0"/>
            <a:t>Empresa Pública</a:t>
          </a:r>
        </a:p>
      </dgm:t>
    </dgm:pt>
    <dgm:pt modelId="{AB2ED45C-D72D-4F1D-8584-67B3E2D8B86D}" type="parTrans" cxnId="{B5EAD642-EAC8-472F-ABBB-E30F3414EC3F}">
      <dgm:prSet/>
      <dgm:spPr/>
      <dgm:t>
        <a:bodyPr/>
        <a:lstStyle/>
        <a:p>
          <a:endParaRPr lang="pt-BR"/>
        </a:p>
      </dgm:t>
    </dgm:pt>
    <dgm:pt modelId="{A75F441F-A90A-40A2-BA6D-706F48CFC855}" type="sibTrans" cxnId="{B5EAD642-EAC8-472F-ABBB-E30F3414EC3F}">
      <dgm:prSet/>
      <dgm:spPr/>
      <dgm:t>
        <a:bodyPr/>
        <a:lstStyle/>
        <a:p>
          <a:endParaRPr lang="pt-BR"/>
        </a:p>
      </dgm:t>
    </dgm:pt>
    <dgm:pt modelId="{865049DA-EE31-4B3C-BFE4-FBF1BA207A04}" type="pres">
      <dgm:prSet presAssocID="{89A60BC1-D5C6-4032-BE65-D956DDA5DA82}" presName="cycle" presStyleCnt="0">
        <dgm:presLayoutVars>
          <dgm:dir/>
          <dgm:resizeHandles val="exact"/>
        </dgm:presLayoutVars>
      </dgm:prSet>
      <dgm:spPr/>
    </dgm:pt>
    <dgm:pt modelId="{FA2CA841-136D-407F-98E1-BD54235AED60}" type="pres">
      <dgm:prSet presAssocID="{F47439D4-C087-44EC-B3E6-9A6D6BA40A91}" presName="node" presStyleLbl="node1" presStyleIdx="0" presStyleCnt="5">
        <dgm:presLayoutVars>
          <dgm:bulletEnabled val="1"/>
        </dgm:presLayoutVars>
      </dgm:prSet>
      <dgm:spPr/>
    </dgm:pt>
    <dgm:pt modelId="{576569B2-792A-44B2-BADB-03AD54ACE97D}" type="pres">
      <dgm:prSet presAssocID="{75A6EFEC-D2A0-4F86-B402-5176B583B72A}" presName="sibTrans" presStyleLbl="sibTrans2D1" presStyleIdx="0" presStyleCnt="5"/>
      <dgm:spPr/>
    </dgm:pt>
    <dgm:pt modelId="{91E06977-E737-410B-84A9-B8D367AE7313}" type="pres">
      <dgm:prSet presAssocID="{75A6EFEC-D2A0-4F86-B402-5176B583B72A}" presName="connectorText" presStyleLbl="sibTrans2D1" presStyleIdx="0" presStyleCnt="5"/>
      <dgm:spPr/>
    </dgm:pt>
    <dgm:pt modelId="{E4E35D2A-8572-4978-83EC-0C33BC2BA33E}" type="pres">
      <dgm:prSet presAssocID="{A996601D-8155-46FA-AAE7-DA30279381A4}" presName="node" presStyleLbl="node1" presStyleIdx="1" presStyleCnt="5">
        <dgm:presLayoutVars>
          <dgm:bulletEnabled val="1"/>
        </dgm:presLayoutVars>
      </dgm:prSet>
      <dgm:spPr/>
    </dgm:pt>
    <dgm:pt modelId="{45AB9601-AF2C-4B87-B0E4-91CE50B3CF5E}" type="pres">
      <dgm:prSet presAssocID="{55D40A4B-1F9A-4433-92D4-7A110EA39961}" presName="sibTrans" presStyleLbl="sibTrans2D1" presStyleIdx="1" presStyleCnt="5"/>
      <dgm:spPr/>
    </dgm:pt>
    <dgm:pt modelId="{A5152DF5-48D3-4D02-89C1-45FAFA589FEB}" type="pres">
      <dgm:prSet presAssocID="{55D40A4B-1F9A-4433-92D4-7A110EA39961}" presName="connectorText" presStyleLbl="sibTrans2D1" presStyleIdx="1" presStyleCnt="5"/>
      <dgm:spPr/>
    </dgm:pt>
    <dgm:pt modelId="{FAA9B3BF-EABF-45E8-94BC-43D959129874}" type="pres">
      <dgm:prSet presAssocID="{C23F5406-4CAF-495D-BA5C-B0E1BA97513D}" presName="node" presStyleLbl="node1" presStyleIdx="2" presStyleCnt="5">
        <dgm:presLayoutVars>
          <dgm:bulletEnabled val="1"/>
        </dgm:presLayoutVars>
      </dgm:prSet>
      <dgm:spPr/>
    </dgm:pt>
    <dgm:pt modelId="{A3709B57-1212-4C67-A8B9-F1AC84E21EF7}" type="pres">
      <dgm:prSet presAssocID="{16371D7E-C2CA-48B5-B6E0-2648A02B60D4}" presName="sibTrans" presStyleLbl="sibTrans2D1" presStyleIdx="2" presStyleCnt="5"/>
      <dgm:spPr/>
    </dgm:pt>
    <dgm:pt modelId="{E1289A99-9CCB-47A3-BD36-DC145E6D211C}" type="pres">
      <dgm:prSet presAssocID="{16371D7E-C2CA-48B5-B6E0-2648A02B60D4}" presName="connectorText" presStyleLbl="sibTrans2D1" presStyleIdx="2" presStyleCnt="5"/>
      <dgm:spPr/>
    </dgm:pt>
    <dgm:pt modelId="{4ACF365F-15B1-4114-B3FA-85D9E0AF37B6}" type="pres">
      <dgm:prSet presAssocID="{1E3BF4E6-7205-4359-80DD-43DB57AA593B}" presName="node" presStyleLbl="node1" presStyleIdx="3" presStyleCnt="5">
        <dgm:presLayoutVars>
          <dgm:bulletEnabled val="1"/>
        </dgm:presLayoutVars>
      </dgm:prSet>
      <dgm:spPr/>
    </dgm:pt>
    <dgm:pt modelId="{7CAF6A5A-B176-44D2-83BA-BE8135BE13B9}" type="pres">
      <dgm:prSet presAssocID="{9EEAD9D1-2DF5-4CEC-8BF6-B4C2CE9D758C}" presName="sibTrans" presStyleLbl="sibTrans2D1" presStyleIdx="3" presStyleCnt="5"/>
      <dgm:spPr/>
    </dgm:pt>
    <dgm:pt modelId="{2217E943-C03E-41E5-B2CC-65590FC5A7DA}" type="pres">
      <dgm:prSet presAssocID="{9EEAD9D1-2DF5-4CEC-8BF6-B4C2CE9D758C}" presName="connectorText" presStyleLbl="sibTrans2D1" presStyleIdx="3" presStyleCnt="5"/>
      <dgm:spPr/>
    </dgm:pt>
    <dgm:pt modelId="{423AEBCC-8C76-4B25-B047-D3F7A8F86695}" type="pres">
      <dgm:prSet presAssocID="{E5B579E4-EB77-479C-AC62-883E32C9AA19}" presName="node" presStyleLbl="node1" presStyleIdx="4" presStyleCnt="5">
        <dgm:presLayoutVars>
          <dgm:bulletEnabled val="1"/>
        </dgm:presLayoutVars>
      </dgm:prSet>
      <dgm:spPr/>
    </dgm:pt>
    <dgm:pt modelId="{758D265B-F41E-4A35-8A99-DCD8AD14B65F}" type="pres">
      <dgm:prSet presAssocID="{A75F441F-A90A-40A2-BA6D-706F48CFC855}" presName="sibTrans" presStyleLbl="sibTrans2D1" presStyleIdx="4" presStyleCnt="5"/>
      <dgm:spPr/>
    </dgm:pt>
    <dgm:pt modelId="{4CD2699D-6014-4360-9126-97D58B201F45}" type="pres">
      <dgm:prSet presAssocID="{A75F441F-A90A-40A2-BA6D-706F48CFC855}" presName="connectorText" presStyleLbl="sibTrans2D1" presStyleIdx="4" presStyleCnt="5"/>
      <dgm:spPr/>
    </dgm:pt>
  </dgm:ptLst>
  <dgm:cxnLst>
    <dgm:cxn modelId="{4C2504A8-9A3A-4942-8326-945321D3BFEA}" type="presOf" srcId="{A75F441F-A90A-40A2-BA6D-706F48CFC855}" destId="{758D265B-F41E-4A35-8A99-DCD8AD14B65F}" srcOrd="0" destOrd="0" presId="urn:microsoft.com/office/officeart/2005/8/layout/cycle2"/>
    <dgm:cxn modelId="{6F9B65AE-3900-4F71-AB42-86ED72D24975}" type="presOf" srcId="{75A6EFEC-D2A0-4F86-B402-5176B583B72A}" destId="{576569B2-792A-44B2-BADB-03AD54ACE97D}" srcOrd="0" destOrd="0" presId="urn:microsoft.com/office/officeart/2005/8/layout/cycle2"/>
    <dgm:cxn modelId="{A5CDEC1F-7F2C-45C3-999D-534A333308BD}" srcId="{89A60BC1-D5C6-4032-BE65-D956DDA5DA82}" destId="{A996601D-8155-46FA-AAE7-DA30279381A4}" srcOrd="1" destOrd="0" parTransId="{5A3879BE-56E4-4831-A1C6-75A5320C1340}" sibTransId="{55D40A4B-1F9A-4433-92D4-7A110EA39961}"/>
    <dgm:cxn modelId="{FF411848-C0AB-4248-921B-1B1F71C151DD}" type="presOf" srcId="{55D40A4B-1F9A-4433-92D4-7A110EA39961}" destId="{45AB9601-AF2C-4B87-B0E4-91CE50B3CF5E}" srcOrd="0" destOrd="0" presId="urn:microsoft.com/office/officeart/2005/8/layout/cycle2"/>
    <dgm:cxn modelId="{AF9BDFA2-31B3-478C-9134-7261168AABBB}" type="presOf" srcId="{16371D7E-C2CA-48B5-B6E0-2648A02B60D4}" destId="{E1289A99-9CCB-47A3-BD36-DC145E6D211C}" srcOrd="1" destOrd="0" presId="urn:microsoft.com/office/officeart/2005/8/layout/cycle2"/>
    <dgm:cxn modelId="{9BA3840C-A017-4ED5-9FDE-B0D7D7D95412}" type="presOf" srcId="{16371D7E-C2CA-48B5-B6E0-2648A02B60D4}" destId="{A3709B57-1212-4C67-A8B9-F1AC84E21EF7}" srcOrd="0" destOrd="0" presId="urn:microsoft.com/office/officeart/2005/8/layout/cycle2"/>
    <dgm:cxn modelId="{3CCFFAD7-A267-4C06-B876-B23C51160D60}" type="presOf" srcId="{A75F441F-A90A-40A2-BA6D-706F48CFC855}" destId="{4CD2699D-6014-4360-9126-97D58B201F45}" srcOrd="1" destOrd="0" presId="urn:microsoft.com/office/officeart/2005/8/layout/cycle2"/>
    <dgm:cxn modelId="{0D3AE609-3865-44E8-8DB5-489F68C9A2A9}" type="presOf" srcId="{C23F5406-4CAF-495D-BA5C-B0E1BA97513D}" destId="{FAA9B3BF-EABF-45E8-94BC-43D959129874}" srcOrd="0" destOrd="0" presId="urn:microsoft.com/office/officeart/2005/8/layout/cycle2"/>
    <dgm:cxn modelId="{65B9C7BB-F4DB-460D-ABA4-95C573B8ADE5}" srcId="{89A60BC1-D5C6-4032-BE65-D956DDA5DA82}" destId="{C23F5406-4CAF-495D-BA5C-B0E1BA97513D}" srcOrd="2" destOrd="0" parTransId="{85CF6E05-E745-402A-B4D7-03E74E885A8C}" sibTransId="{16371D7E-C2CA-48B5-B6E0-2648A02B60D4}"/>
    <dgm:cxn modelId="{7C981946-1DC9-42CF-96C8-2D971FF73B79}" type="presOf" srcId="{E5B579E4-EB77-479C-AC62-883E32C9AA19}" destId="{423AEBCC-8C76-4B25-B047-D3F7A8F86695}" srcOrd="0" destOrd="0" presId="urn:microsoft.com/office/officeart/2005/8/layout/cycle2"/>
    <dgm:cxn modelId="{12C25A58-3FDC-47BE-9FF7-1BF249CAAC69}" type="presOf" srcId="{75A6EFEC-D2A0-4F86-B402-5176B583B72A}" destId="{91E06977-E737-410B-84A9-B8D367AE7313}" srcOrd="1" destOrd="0" presId="urn:microsoft.com/office/officeart/2005/8/layout/cycle2"/>
    <dgm:cxn modelId="{A9D8F3E4-847F-4648-948D-FF3DFAFA0BA0}" type="presOf" srcId="{55D40A4B-1F9A-4433-92D4-7A110EA39961}" destId="{A5152DF5-48D3-4D02-89C1-45FAFA589FEB}" srcOrd="1" destOrd="0" presId="urn:microsoft.com/office/officeart/2005/8/layout/cycle2"/>
    <dgm:cxn modelId="{B5EAD642-EAC8-472F-ABBB-E30F3414EC3F}" srcId="{89A60BC1-D5C6-4032-BE65-D956DDA5DA82}" destId="{E5B579E4-EB77-479C-AC62-883E32C9AA19}" srcOrd="4" destOrd="0" parTransId="{AB2ED45C-D72D-4F1D-8584-67B3E2D8B86D}" sibTransId="{A75F441F-A90A-40A2-BA6D-706F48CFC855}"/>
    <dgm:cxn modelId="{EBB888CB-DD09-4FDF-9BB0-257CAF055081}" type="presOf" srcId="{89A60BC1-D5C6-4032-BE65-D956DDA5DA82}" destId="{865049DA-EE31-4B3C-BFE4-FBF1BA207A04}" srcOrd="0" destOrd="0" presId="urn:microsoft.com/office/officeart/2005/8/layout/cycle2"/>
    <dgm:cxn modelId="{ACBC8A4B-A33B-4F15-B101-1BB717D835F3}" type="presOf" srcId="{9EEAD9D1-2DF5-4CEC-8BF6-B4C2CE9D758C}" destId="{7CAF6A5A-B176-44D2-83BA-BE8135BE13B9}" srcOrd="0" destOrd="0" presId="urn:microsoft.com/office/officeart/2005/8/layout/cycle2"/>
    <dgm:cxn modelId="{7E351DCA-2780-4670-9F3E-5458BB3B36B7}" type="presOf" srcId="{9EEAD9D1-2DF5-4CEC-8BF6-B4C2CE9D758C}" destId="{2217E943-C03E-41E5-B2CC-65590FC5A7DA}" srcOrd="1" destOrd="0" presId="urn:microsoft.com/office/officeart/2005/8/layout/cycle2"/>
    <dgm:cxn modelId="{53C5C1D6-1298-42B7-869E-CFA267D9173B}" srcId="{89A60BC1-D5C6-4032-BE65-D956DDA5DA82}" destId="{F47439D4-C087-44EC-B3E6-9A6D6BA40A91}" srcOrd="0" destOrd="0" parTransId="{2A3B9C2A-65F4-43EF-B557-2B2AB2283066}" sibTransId="{75A6EFEC-D2A0-4F86-B402-5176B583B72A}"/>
    <dgm:cxn modelId="{0CA06C37-CF01-4855-A819-EDBB4F38A5DA}" type="presOf" srcId="{F47439D4-C087-44EC-B3E6-9A6D6BA40A91}" destId="{FA2CA841-136D-407F-98E1-BD54235AED60}" srcOrd="0" destOrd="0" presId="urn:microsoft.com/office/officeart/2005/8/layout/cycle2"/>
    <dgm:cxn modelId="{5BF0250A-2EDC-4AA0-B49E-4A069D1D9215}" type="presOf" srcId="{A996601D-8155-46FA-AAE7-DA30279381A4}" destId="{E4E35D2A-8572-4978-83EC-0C33BC2BA33E}" srcOrd="0" destOrd="0" presId="urn:microsoft.com/office/officeart/2005/8/layout/cycle2"/>
    <dgm:cxn modelId="{73A12C92-7615-4B55-A5DE-B5B50D38E7DB}" srcId="{89A60BC1-D5C6-4032-BE65-D956DDA5DA82}" destId="{1E3BF4E6-7205-4359-80DD-43DB57AA593B}" srcOrd="3" destOrd="0" parTransId="{08E33F62-F289-4761-868D-B957A9EE9ED9}" sibTransId="{9EEAD9D1-2DF5-4CEC-8BF6-B4C2CE9D758C}"/>
    <dgm:cxn modelId="{827DEC15-5756-4B68-910E-FD682100E713}" type="presOf" srcId="{1E3BF4E6-7205-4359-80DD-43DB57AA593B}" destId="{4ACF365F-15B1-4114-B3FA-85D9E0AF37B6}" srcOrd="0" destOrd="0" presId="urn:microsoft.com/office/officeart/2005/8/layout/cycle2"/>
    <dgm:cxn modelId="{4FE3B593-895E-45D7-873E-81B02F688E7B}" type="presParOf" srcId="{865049DA-EE31-4B3C-BFE4-FBF1BA207A04}" destId="{FA2CA841-136D-407F-98E1-BD54235AED60}" srcOrd="0" destOrd="0" presId="urn:microsoft.com/office/officeart/2005/8/layout/cycle2"/>
    <dgm:cxn modelId="{C7FB4CC5-4151-4AD1-A809-F27F3479240C}" type="presParOf" srcId="{865049DA-EE31-4B3C-BFE4-FBF1BA207A04}" destId="{576569B2-792A-44B2-BADB-03AD54ACE97D}" srcOrd="1" destOrd="0" presId="urn:microsoft.com/office/officeart/2005/8/layout/cycle2"/>
    <dgm:cxn modelId="{2F7116B1-AD7B-4C53-9BD3-AB44ECEB2796}" type="presParOf" srcId="{576569B2-792A-44B2-BADB-03AD54ACE97D}" destId="{91E06977-E737-410B-84A9-B8D367AE7313}" srcOrd="0" destOrd="0" presId="urn:microsoft.com/office/officeart/2005/8/layout/cycle2"/>
    <dgm:cxn modelId="{5A1EBEA4-A4E0-49A9-82DC-156801C0C133}" type="presParOf" srcId="{865049DA-EE31-4B3C-BFE4-FBF1BA207A04}" destId="{E4E35D2A-8572-4978-83EC-0C33BC2BA33E}" srcOrd="2" destOrd="0" presId="urn:microsoft.com/office/officeart/2005/8/layout/cycle2"/>
    <dgm:cxn modelId="{561A8D9C-10E2-4B60-A116-B211110CF68A}" type="presParOf" srcId="{865049DA-EE31-4B3C-BFE4-FBF1BA207A04}" destId="{45AB9601-AF2C-4B87-B0E4-91CE50B3CF5E}" srcOrd="3" destOrd="0" presId="urn:microsoft.com/office/officeart/2005/8/layout/cycle2"/>
    <dgm:cxn modelId="{E699574E-CE1F-478B-B18A-3C9D5DC49DF5}" type="presParOf" srcId="{45AB9601-AF2C-4B87-B0E4-91CE50B3CF5E}" destId="{A5152DF5-48D3-4D02-89C1-45FAFA589FEB}" srcOrd="0" destOrd="0" presId="urn:microsoft.com/office/officeart/2005/8/layout/cycle2"/>
    <dgm:cxn modelId="{3EB61C30-D0A8-4105-B516-A31A788A2EE8}" type="presParOf" srcId="{865049DA-EE31-4B3C-BFE4-FBF1BA207A04}" destId="{FAA9B3BF-EABF-45E8-94BC-43D959129874}" srcOrd="4" destOrd="0" presId="urn:microsoft.com/office/officeart/2005/8/layout/cycle2"/>
    <dgm:cxn modelId="{DBC222B2-394F-4F5C-9EE3-F2A4990FA1AD}" type="presParOf" srcId="{865049DA-EE31-4B3C-BFE4-FBF1BA207A04}" destId="{A3709B57-1212-4C67-A8B9-F1AC84E21EF7}" srcOrd="5" destOrd="0" presId="urn:microsoft.com/office/officeart/2005/8/layout/cycle2"/>
    <dgm:cxn modelId="{BB7B0C9C-C2C0-466C-A503-3D99BA71FEAC}" type="presParOf" srcId="{A3709B57-1212-4C67-A8B9-F1AC84E21EF7}" destId="{E1289A99-9CCB-47A3-BD36-DC145E6D211C}" srcOrd="0" destOrd="0" presId="urn:microsoft.com/office/officeart/2005/8/layout/cycle2"/>
    <dgm:cxn modelId="{E26F980D-DEFC-4303-B72B-026B1C874A34}" type="presParOf" srcId="{865049DA-EE31-4B3C-BFE4-FBF1BA207A04}" destId="{4ACF365F-15B1-4114-B3FA-85D9E0AF37B6}" srcOrd="6" destOrd="0" presId="urn:microsoft.com/office/officeart/2005/8/layout/cycle2"/>
    <dgm:cxn modelId="{AE54A5EB-84A4-40F7-ABA2-5071107128AE}" type="presParOf" srcId="{865049DA-EE31-4B3C-BFE4-FBF1BA207A04}" destId="{7CAF6A5A-B176-44D2-83BA-BE8135BE13B9}" srcOrd="7" destOrd="0" presId="urn:microsoft.com/office/officeart/2005/8/layout/cycle2"/>
    <dgm:cxn modelId="{DDB8C547-D9AC-42BC-93F8-AFCBD91079FE}" type="presParOf" srcId="{7CAF6A5A-B176-44D2-83BA-BE8135BE13B9}" destId="{2217E943-C03E-41E5-B2CC-65590FC5A7DA}" srcOrd="0" destOrd="0" presId="urn:microsoft.com/office/officeart/2005/8/layout/cycle2"/>
    <dgm:cxn modelId="{4DA1C91F-B80F-4824-BE90-89724F265932}" type="presParOf" srcId="{865049DA-EE31-4B3C-BFE4-FBF1BA207A04}" destId="{423AEBCC-8C76-4B25-B047-D3F7A8F86695}" srcOrd="8" destOrd="0" presId="urn:microsoft.com/office/officeart/2005/8/layout/cycle2"/>
    <dgm:cxn modelId="{6343DEF2-6E74-4922-9EF6-023C28D04C5E}" type="presParOf" srcId="{865049DA-EE31-4B3C-BFE4-FBF1BA207A04}" destId="{758D265B-F41E-4A35-8A99-DCD8AD14B65F}" srcOrd="9" destOrd="0" presId="urn:microsoft.com/office/officeart/2005/8/layout/cycle2"/>
    <dgm:cxn modelId="{36CC25A5-6A02-46D4-B0C6-CC5D21142930}" type="presParOf" srcId="{758D265B-F41E-4A35-8A99-DCD8AD14B65F}" destId="{4CD2699D-6014-4360-9126-97D58B201F4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CFCEBD-AB37-4D71-B53B-0A5ECDEBD9E2}" type="doc">
      <dgm:prSet loTypeId="urn:microsoft.com/office/officeart/2005/8/layout/equation2" loCatId="process" qsTypeId="urn:microsoft.com/office/officeart/2005/8/quickstyle/simple1" qsCatId="simple" csTypeId="urn:microsoft.com/office/officeart/2005/8/colors/colorful3" csCatId="colorful" phldr="1"/>
      <dgm:spPr/>
    </dgm:pt>
    <dgm:pt modelId="{C90911A3-0B1E-42FC-A595-58B9B8B444E5}">
      <dgm:prSet phldrT="[Texto]"/>
      <dgm:spPr/>
      <dgm:t>
        <a:bodyPr/>
        <a:lstStyle/>
        <a:p>
          <a:r>
            <a:rPr lang="pt-BR" dirty="0"/>
            <a:t>Pessoa física</a:t>
          </a:r>
        </a:p>
      </dgm:t>
    </dgm:pt>
    <dgm:pt modelId="{0E697CEA-F18F-4598-9996-D1D3A25AFB42}" type="parTrans" cxnId="{A3F73B2F-A28B-4F3D-97B6-1CFEFD4E6465}">
      <dgm:prSet/>
      <dgm:spPr/>
      <dgm:t>
        <a:bodyPr/>
        <a:lstStyle/>
        <a:p>
          <a:endParaRPr lang="pt-BR"/>
        </a:p>
      </dgm:t>
    </dgm:pt>
    <dgm:pt modelId="{8D9A319B-7056-4829-8EA4-388A46F98EB7}" type="sibTrans" cxnId="{A3F73B2F-A28B-4F3D-97B6-1CFEFD4E6465}">
      <dgm:prSet/>
      <dgm:spPr/>
      <dgm:t>
        <a:bodyPr/>
        <a:lstStyle/>
        <a:p>
          <a:endParaRPr lang="pt-BR"/>
        </a:p>
      </dgm:t>
    </dgm:pt>
    <dgm:pt modelId="{F1F01AC6-600E-4C07-9B6B-519F41F3D7A6}">
      <dgm:prSet phldrT="[Texto]"/>
      <dgm:spPr/>
      <dgm:t>
        <a:bodyPr/>
        <a:lstStyle/>
        <a:p>
          <a:r>
            <a:rPr lang="pt-BR" dirty="0"/>
            <a:t>Pessoa Jurídica</a:t>
          </a:r>
        </a:p>
      </dgm:t>
    </dgm:pt>
    <dgm:pt modelId="{B7516F52-FB30-4421-AEA0-3E5CACB6EDE9}" type="parTrans" cxnId="{C2957D7F-94E1-49D9-A508-43BEB989FC5D}">
      <dgm:prSet/>
      <dgm:spPr/>
      <dgm:t>
        <a:bodyPr/>
        <a:lstStyle/>
        <a:p>
          <a:endParaRPr lang="pt-BR"/>
        </a:p>
      </dgm:t>
    </dgm:pt>
    <dgm:pt modelId="{9A4A34C8-ECC0-4F02-8A28-55B94AB5DFF5}" type="sibTrans" cxnId="{C2957D7F-94E1-49D9-A508-43BEB989FC5D}">
      <dgm:prSet/>
      <dgm:spPr/>
      <dgm:t>
        <a:bodyPr/>
        <a:lstStyle/>
        <a:p>
          <a:endParaRPr lang="pt-BR"/>
        </a:p>
      </dgm:t>
    </dgm:pt>
    <dgm:pt modelId="{85E66FD5-1C51-45BC-A2F3-A48415E130E3}">
      <dgm:prSet phldrT="[Texto]"/>
      <dgm:spPr/>
      <dgm:t>
        <a:bodyPr/>
        <a:lstStyle/>
        <a:p>
          <a:r>
            <a:rPr lang="pt-BR" dirty="0"/>
            <a:t>Se beneficia ou utiliza, efetiva ou potencialmente, de serviço público</a:t>
          </a:r>
        </a:p>
      </dgm:t>
    </dgm:pt>
    <dgm:pt modelId="{FBDD018D-1FB9-4081-BDA4-276AAC2B92A9}" type="parTrans" cxnId="{DA2FA09A-E169-4EF4-B9C1-37BA85C4F594}">
      <dgm:prSet/>
      <dgm:spPr/>
      <dgm:t>
        <a:bodyPr/>
        <a:lstStyle/>
        <a:p>
          <a:endParaRPr lang="pt-BR"/>
        </a:p>
      </dgm:t>
    </dgm:pt>
    <dgm:pt modelId="{12D76F80-B9BD-422C-926C-86421F7E2A79}" type="sibTrans" cxnId="{DA2FA09A-E169-4EF4-B9C1-37BA85C4F594}">
      <dgm:prSet/>
      <dgm:spPr/>
      <dgm:t>
        <a:bodyPr/>
        <a:lstStyle/>
        <a:p>
          <a:endParaRPr lang="pt-BR"/>
        </a:p>
      </dgm:t>
    </dgm:pt>
    <dgm:pt modelId="{FB29912E-E033-4542-AD07-CF9EEA81466F}" type="pres">
      <dgm:prSet presAssocID="{F1CFCEBD-AB37-4D71-B53B-0A5ECDEBD9E2}" presName="Name0" presStyleCnt="0">
        <dgm:presLayoutVars>
          <dgm:dir/>
          <dgm:resizeHandles val="exact"/>
        </dgm:presLayoutVars>
      </dgm:prSet>
      <dgm:spPr/>
    </dgm:pt>
    <dgm:pt modelId="{73A7AB00-8B30-4F28-A211-CB4515B2C9E8}" type="pres">
      <dgm:prSet presAssocID="{F1CFCEBD-AB37-4D71-B53B-0A5ECDEBD9E2}" presName="vNodes" presStyleCnt="0"/>
      <dgm:spPr/>
    </dgm:pt>
    <dgm:pt modelId="{F49FB250-EB51-42FC-B9A4-D4633C67B616}" type="pres">
      <dgm:prSet presAssocID="{C90911A3-0B1E-42FC-A595-58B9B8B444E5}" presName="node" presStyleLbl="node1" presStyleIdx="0" presStyleCnt="3">
        <dgm:presLayoutVars>
          <dgm:bulletEnabled val="1"/>
        </dgm:presLayoutVars>
      </dgm:prSet>
      <dgm:spPr/>
    </dgm:pt>
    <dgm:pt modelId="{8AFD3128-3936-4D4D-A374-8780BE801716}" type="pres">
      <dgm:prSet presAssocID="{8D9A319B-7056-4829-8EA4-388A46F98EB7}" presName="spacerT" presStyleCnt="0"/>
      <dgm:spPr/>
    </dgm:pt>
    <dgm:pt modelId="{7AA9FC2B-49FA-4A30-8A64-830BB2740000}" type="pres">
      <dgm:prSet presAssocID="{8D9A319B-7056-4829-8EA4-388A46F98EB7}" presName="sibTrans" presStyleLbl="sibTrans2D1" presStyleIdx="0" presStyleCnt="2"/>
      <dgm:spPr/>
    </dgm:pt>
    <dgm:pt modelId="{DFD46348-D0AD-4C01-A439-9D61BA0FDAA8}" type="pres">
      <dgm:prSet presAssocID="{8D9A319B-7056-4829-8EA4-388A46F98EB7}" presName="spacerB" presStyleCnt="0"/>
      <dgm:spPr/>
    </dgm:pt>
    <dgm:pt modelId="{8B206DC9-E6F4-484A-9F92-2F4F98EC2E21}" type="pres">
      <dgm:prSet presAssocID="{F1F01AC6-600E-4C07-9B6B-519F41F3D7A6}" presName="node" presStyleLbl="node1" presStyleIdx="1" presStyleCnt="3">
        <dgm:presLayoutVars>
          <dgm:bulletEnabled val="1"/>
        </dgm:presLayoutVars>
      </dgm:prSet>
      <dgm:spPr/>
    </dgm:pt>
    <dgm:pt modelId="{6356173E-E4B7-4D4F-86AF-2908C3907861}" type="pres">
      <dgm:prSet presAssocID="{F1CFCEBD-AB37-4D71-B53B-0A5ECDEBD9E2}" presName="sibTransLast" presStyleLbl="sibTrans2D1" presStyleIdx="1" presStyleCnt="2"/>
      <dgm:spPr/>
    </dgm:pt>
    <dgm:pt modelId="{A4BAA365-D4D3-4B08-8000-64EBD032A513}" type="pres">
      <dgm:prSet presAssocID="{F1CFCEBD-AB37-4D71-B53B-0A5ECDEBD9E2}" presName="connectorText" presStyleLbl="sibTrans2D1" presStyleIdx="1" presStyleCnt="2"/>
      <dgm:spPr/>
    </dgm:pt>
    <dgm:pt modelId="{CC5E39B2-F51A-4CF5-9512-05D8F7CD3C1A}" type="pres">
      <dgm:prSet presAssocID="{F1CFCEBD-AB37-4D71-B53B-0A5ECDEBD9E2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A3F73B2F-A28B-4F3D-97B6-1CFEFD4E6465}" srcId="{F1CFCEBD-AB37-4D71-B53B-0A5ECDEBD9E2}" destId="{C90911A3-0B1E-42FC-A595-58B9B8B444E5}" srcOrd="0" destOrd="0" parTransId="{0E697CEA-F18F-4598-9996-D1D3A25AFB42}" sibTransId="{8D9A319B-7056-4829-8EA4-388A46F98EB7}"/>
    <dgm:cxn modelId="{1C435A38-17A6-4DA2-9DF8-D45789933810}" type="presOf" srcId="{9A4A34C8-ECC0-4F02-8A28-55B94AB5DFF5}" destId="{A4BAA365-D4D3-4B08-8000-64EBD032A513}" srcOrd="1" destOrd="0" presId="urn:microsoft.com/office/officeart/2005/8/layout/equation2"/>
    <dgm:cxn modelId="{8D5D60EB-9BAB-4063-8D84-C6E52197F446}" type="presOf" srcId="{C90911A3-0B1E-42FC-A595-58B9B8B444E5}" destId="{F49FB250-EB51-42FC-B9A4-D4633C67B616}" srcOrd="0" destOrd="0" presId="urn:microsoft.com/office/officeart/2005/8/layout/equation2"/>
    <dgm:cxn modelId="{8A0CB66B-5EF9-4554-84EB-D992AE3DE8B6}" type="presOf" srcId="{85E66FD5-1C51-45BC-A2F3-A48415E130E3}" destId="{CC5E39B2-F51A-4CF5-9512-05D8F7CD3C1A}" srcOrd="0" destOrd="0" presId="urn:microsoft.com/office/officeart/2005/8/layout/equation2"/>
    <dgm:cxn modelId="{562A949A-14CB-4F24-A2A7-A6E367CCAD6D}" type="presOf" srcId="{8D9A319B-7056-4829-8EA4-388A46F98EB7}" destId="{7AA9FC2B-49FA-4A30-8A64-830BB2740000}" srcOrd="0" destOrd="0" presId="urn:microsoft.com/office/officeart/2005/8/layout/equation2"/>
    <dgm:cxn modelId="{84248605-9F77-47CC-8C0A-4B4E2A43B24F}" type="presOf" srcId="{F1CFCEBD-AB37-4D71-B53B-0A5ECDEBD9E2}" destId="{FB29912E-E033-4542-AD07-CF9EEA81466F}" srcOrd="0" destOrd="0" presId="urn:microsoft.com/office/officeart/2005/8/layout/equation2"/>
    <dgm:cxn modelId="{9F185D3B-9087-4F41-9022-DDA33BEAE645}" type="presOf" srcId="{9A4A34C8-ECC0-4F02-8A28-55B94AB5DFF5}" destId="{6356173E-E4B7-4D4F-86AF-2908C3907861}" srcOrd="0" destOrd="0" presId="urn:microsoft.com/office/officeart/2005/8/layout/equation2"/>
    <dgm:cxn modelId="{C2957D7F-94E1-49D9-A508-43BEB989FC5D}" srcId="{F1CFCEBD-AB37-4D71-B53B-0A5ECDEBD9E2}" destId="{F1F01AC6-600E-4C07-9B6B-519F41F3D7A6}" srcOrd="1" destOrd="0" parTransId="{B7516F52-FB30-4421-AEA0-3E5CACB6EDE9}" sibTransId="{9A4A34C8-ECC0-4F02-8A28-55B94AB5DFF5}"/>
    <dgm:cxn modelId="{ED02CB37-7E55-4E9F-8A5F-92B1E16F2570}" type="presOf" srcId="{F1F01AC6-600E-4C07-9B6B-519F41F3D7A6}" destId="{8B206DC9-E6F4-484A-9F92-2F4F98EC2E21}" srcOrd="0" destOrd="0" presId="urn:microsoft.com/office/officeart/2005/8/layout/equation2"/>
    <dgm:cxn modelId="{DA2FA09A-E169-4EF4-B9C1-37BA85C4F594}" srcId="{F1CFCEBD-AB37-4D71-B53B-0A5ECDEBD9E2}" destId="{85E66FD5-1C51-45BC-A2F3-A48415E130E3}" srcOrd="2" destOrd="0" parTransId="{FBDD018D-1FB9-4081-BDA4-276AAC2B92A9}" sibTransId="{12D76F80-B9BD-422C-926C-86421F7E2A79}"/>
    <dgm:cxn modelId="{207E916D-F6D4-4C70-BAF4-FB0B216D44F3}" type="presParOf" srcId="{FB29912E-E033-4542-AD07-CF9EEA81466F}" destId="{73A7AB00-8B30-4F28-A211-CB4515B2C9E8}" srcOrd="0" destOrd="0" presId="urn:microsoft.com/office/officeart/2005/8/layout/equation2"/>
    <dgm:cxn modelId="{E531AA53-D3A8-4D60-90F8-AAAC1540C72B}" type="presParOf" srcId="{73A7AB00-8B30-4F28-A211-CB4515B2C9E8}" destId="{F49FB250-EB51-42FC-B9A4-D4633C67B616}" srcOrd="0" destOrd="0" presId="urn:microsoft.com/office/officeart/2005/8/layout/equation2"/>
    <dgm:cxn modelId="{6289779A-E2BD-41C7-9049-02E5AD86A8C0}" type="presParOf" srcId="{73A7AB00-8B30-4F28-A211-CB4515B2C9E8}" destId="{8AFD3128-3936-4D4D-A374-8780BE801716}" srcOrd="1" destOrd="0" presId="urn:microsoft.com/office/officeart/2005/8/layout/equation2"/>
    <dgm:cxn modelId="{1DE81D93-FB0C-4277-BE06-AD1620F367A9}" type="presParOf" srcId="{73A7AB00-8B30-4F28-A211-CB4515B2C9E8}" destId="{7AA9FC2B-49FA-4A30-8A64-830BB2740000}" srcOrd="2" destOrd="0" presId="urn:microsoft.com/office/officeart/2005/8/layout/equation2"/>
    <dgm:cxn modelId="{23ED7724-5BDD-4D6A-B66D-9D6A8F61245A}" type="presParOf" srcId="{73A7AB00-8B30-4F28-A211-CB4515B2C9E8}" destId="{DFD46348-D0AD-4C01-A439-9D61BA0FDAA8}" srcOrd="3" destOrd="0" presId="urn:microsoft.com/office/officeart/2005/8/layout/equation2"/>
    <dgm:cxn modelId="{13883F58-A736-4709-99C0-183BAF1F2A2C}" type="presParOf" srcId="{73A7AB00-8B30-4F28-A211-CB4515B2C9E8}" destId="{8B206DC9-E6F4-484A-9F92-2F4F98EC2E21}" srcOrd="4" destOrd="0" presId="urn:microsoft.com/office/officeart/2005/8/layout/equation2"/>
    <dgm:cxn modelId="{ECAB862B-A8BF-4C63-8C87-1A9849BBFC89}" type="presParOf" srcId="{FB29912E-E033-4542-AD07-CF9EEA81466F}" destId="{6356173E-E4B7-4D4F-86AF-2908C3907861}" srcOrd="1" destOrd="0" presId="urn:microsoft.com/office/officeart/2005/8/layout/equation2"/>
    <dgm:cxn modelId="{FC981422-5B22-4DAC-811D-92467336E15C}" type="presParOf" srcId="{6356173E-E4B7-4D4F-86AF-2908C3907861}" destId="{A4BAA365-D4D3-4B08-8000-64EBD032A513}" srcOrd="0" destOrd="0" presId="urn:microsoft.com/office/officeart/2005/8/layout/equation2"/>
    <dgm:cxn modelId="{767770CF-487C-467B-AED8-DDC6CB43F725}" type="presParOf" srcId="{FB29912E-E033-4542-AD07-CF9EEA81466F}" destId="{CC5E39B2-F51A-4CF5-9512-05D8F7CD3C1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6FFF44-922D-4D36-A022-D54BF98DDA8F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7264250C-3018-4856-9355-534F5A8F6A5E}">
      <dgm:prSet phldrT="[Texto]"/>
      <dgm:spPr/>
      <dgm:t>
        <a:bodyPr/>
        <a:lstStyle/>
        <a:p>
          <a:r>
            <a:rPr lang="pt-BR" dirty="0"/>
            <a:t>regularidade</a:t>
          </a:r>
        </a:p>
      </dgm:t>
    </dgm:pt>
    <dgm:pt modelId="{50D710B8-D745-4BCA-B6E9-7DBF5D64228F}" type="parTrans" cxnId="{0AA95ED7-BE87-4505-8329-4010CFCE8E76}">
      <dgm:prSet/>
      <dgm:spPr/>
      <dgm:t>
        <a:bodyPr/>
        <a:lstStyle/>
        <a:p>
          <a:endParaRPr lang="pt-BR"/>
        </a:p>
      </dgm:t>
    </dgm:pt>
    <dgm:pt modelId="{111B7D72-3D30-404B-B7A6-B8086BC6D8EA}" type="sibTrans" cxnId="{0AA95ED7-BE87-4505-8329-4010CFCE8E76}">
      <dgm:prSet/>
      <dgm:spPr/>
      <dgm:t>
        <a:bodyPr/>
        <a:lstStyle/>
        <a:p>
          <a:endParaRPr lang="pt-BR"/>
        </a:p>
      </dgm:t>
    </dgm:pt>
    <dgm:pt modelId="{857CAFE7-3853-4687-A827-E3C5D67D43D0}">
      <dgm:prSet phldrT="[Texto]"/>
      <dgm:spPr/>
      <dgm:t>
        <a:bodyPr/>
        <a:lstStyle/>
        <a:p>
          <a:r>
            <a:rPr lang="pt-BR" dirty="0"/>
            <a:t>continuidade</a:t>
          </a:r>
        </a:p>
      </dgm:t>
    </dgm:pt>
    <dgm:pt modelId="{D4FFF2A9-4A7B-410A-ADD3-F8B6F9D45F7E}" type="parTrans" cxnId="{17F5CCB4-367C-4931-88F4-6C2169F7343C}">
      <dgm:prSet/>
      <dgm:spPr/>
      <dgm:t>
        <a:bodyPr/>
        <a:lstStyle/>
        <a:p>
          <a:endParaRPr lang="pt-BR"/>
        </a:p>
      </dgm:t>
    </dgm:pt>
    <dgm:pt modelId="{E99031E1-761C-4098-BE37-99FC5997B9DE}" type="sibTrans" cxnId="{17F5CCB4-367C-4931-88F4-6C2169F7343C}">
      <dgm:prSet/>
      <dgm:spPr/>
      <dgm:t>
        <a:bodyPr/>
        <a:lstStyle/>
        <a:p>
          <a:endParaRPr lang="pt-BR"/>
        </a:p>
      </dgm:t>
    </dgm:pt>
    <dgm:pt modelId="{3813DEC8-C947-41C4-B9EB-AFEA841F8AE0}">
      <dgm:prSet phldrT="[Texto]"/>
      <dgm:spPr/>
      <dgm:t>
        <a:bodyPr/>
        <a:lstStyle/>
        <a:p>
          <a:r>
            <a:rPr lang="pt-BR" dirty="0">
              <a:solidFill>
                <a:srgbClr val="C00000"/>
              </a:solidFill>
            </a:rPr>
            <a:t>efetividade</a:t>
          </a:r>
        </a:p>
      </dgm:t>
    </dgm:pt>
    <dgm:pt modelId="{E71516BE-7FA3-4D49-8D4C-5292DCF75957}" type="parTrans" cxnId="{BB2D586A-E703-4D51-9FE3-CFD5300C469A}">
      <dgm:prSet/>
      <dgm:spPr/>
      <dgm:t>
        <a:bodyPr/>
        <a:lstStyle/>
        <a:p>
          <a:endParaRPr lang="pt-BR"/>
        </a:p>
      </dgm:t>
    </dgm:pt>
    <dgm:pt modelId="{9A402C21-C6CF-4D06-9BC9-1D0687A55D51}" type="sibTrans" cxnId="{BB2D586A-E703-4D51-9FE3-CFD5300C469A}">
      <dgm:prSet/>
      <dgm:spPr/>
      <dgm:t>
        <a:bodyPr/>
        <a:lstStyle/>
        <a:p>
          <a:endParaRPr lang="pt-BR"/>
        </a:p>
      </dgm:t>
    </dgm:pt>
    <dgm:pt modelId="{64BB61F5-CA0E-4618-82B7-B4CB06A33FAD}">
      <dgm:prSet phldrT="[Texto]"/>
      <dgm:spPr/>
      <dgm:t>
        <a:bodyPr/>
        <a:lstStyle/>
        <a:p>
          <a:r>
            <a:rPr lang="pt-BR" dirty="0"/>
            <a:t>segurança</a:t>
          </a:r>
        </a:p>
      </dgm:t>
    </dgm:pt>
    <dgm:pt modelId="{823A4BAF-AE99-4EC9-BA69-039DFED4AB24}" type="parTrans" cxnId="{5171CDFB-57EA-46C2-B4C1-C4ED47F572DE}">
      <dgm:prSet/>
      <dgm:spPr/>
      <dgm:t>
        <a:bodyPr/>
        <a:lstStyle/>
        <a:p>
          <a:endParaRPr lang="pt-BR"/>
        </a:p>
      </dgm:t>
    </dgm:pt>
    <dgm:pt modelId="{2A6D9902-DEF2-4A27-9F2B-3D7CD49DD6C6}" type="sibTrans" cxnId="{5171CDFB-57EA-46C2-B4C1-C4ED47F572DE}">
      <dgm:prSet/>
      <dgm:spPr/>
      <dgm:t>
        <a:bodyPr/>
        <a:lstStyle/>
        <a:p>
          <a:endParaRPr lang="pt-BR"/>
        </a:p>
      </dgm:t>
    </dgm:pt>
    <dgm:pt modelId="{04EAFB86-28A9-4DD0-8731-A0369911480F}">
      <dgm:prSet phldrT="[Texto]"/>
      <dgm:spPr/>
      <dgm:t>
        <a:bodyPr/>
        <a:lstStyle/>
        <a:p>
          <a:r>
            <a:rPr lang="pt-BR" dirty="0"/>
            <a:t>atualidade</a:t>
          </a:r>
        </a:p>
      </dgm:t>
    </dgm:pt>
    <dgm:pt modelId="{716172B2-A926-417E-B619-2E4916CEB97E}" type="parTrans" cxnId="{75BD6AFE-29F9-4F70-B35C-4B3E1C7625ED}">
      <dgm:prSet/>
      <dgm:spPr/>
      <dgm:t>
        <a:bodyPr/>
        <a:lstStyle/>
        <a:p>
          <a:endParaRPr lang="pt-BR"/>
        </a:p>
      </dgm:t>
    </dgm:pt>
    <dgm:pt modelId="{D94C30AC-8F83-471D-BAEE-EE9B2DACEBD8}" type="sibTrans" cxnId="{75BD6AFE-29F9-4F70-B35C-4B3E1C7625ED}">
      <dgm:prSet/>
      <dgm:spPr/>
      <dgm:t>
        <a:bodyPr/>
        <a:lstStyle/>
        <a:p>
          <a:endParaRPr lang="pt-BR"/>
        </a:p>
      </dgm:t>
    </dgm:pt>
    <dgm:pt modelId="{C552E485-193E-4E19-9989-CB514A2CCE8D}">
      <dgm:prSet/>
      <dgm:spPr/>
      <dgm:t>
        <a:bodyPr/>
        <a:lstStyle/>
        <a:p>
          <a:r>
            <a:rPr lang="pt-BR" dirty="0"/>
            <a:t>generalidade</a:t>
          </a:r>
        </a:p>
      </dgm:t>
    </dgm:pt>
    <dgm:pt modelId="{9D2E0544-450A-4EE9-812B-3D0C23E744C8}" type="parTrans" cxnId="{57C7C0F5-7B99-4918-B58F-AA40C49A923D}">
      <dgm:prSet/>
      <dgm:spPr/>
      <dgm:t>
        <a:bodyPr/>
        <a:lstStyle/>
        <a:p>
          <a:endParaRPr lang="pt-BR"/>
        </a:p>
      </dgm:t>
    </dgm:pt>
    <dgm:pt modelId="{7002F951-17FA-4648-AE4A-8DAABE504091}" type="sibTrans" cxnId="{57C7C0F5-7B99-4918-B58F-AA40C49A923D}">
      <dgm:prSet/>
      <dgm:spPr/>
      <dgm:t>
        <a:bodyPr/>
        <a:lstStyle/>
        <a:p>
          <a:endParaRPr lang="pt-BR"/>
        </a:p>
      </dgm:t>
    </dgm:pt>
    <dgm:pt modelId="{80135957-EDBE-4811-B1A5-7176A7EC51D2}">
      <dgm:prSet/>
      <dgm:spPr/>
      <dgm:t>
        <a:bodyPr/>
        <a:lstStyle/>
        <a:p>
          <a:r>
            <a:rPr lang="pt-BR" dirty="0">
              <a:solidFill>
                <a:srgbClr val="FFC000"/>
              </a:solidFill>
            </a:rPr>
            <a:t>transparência</a:t>
          </a:r>
        </a:p>
      </dgm:t>
    </dgm:pt>
    <dgm:pt modelId="{18C767A1-FEDD-4848-80F0-9CB17BE3F4D0}" type="parTrans" cxnId="{407A9887-F995-4A2D-95C1-70460127D088}">
      <dgm:prSet/>
      <dgm:spPr/>
      <dgm:t>
        <a:bodyPr/>
        <a:lstStyle/>
        <a:p>
          <a:endParaRPr lang="pt-BR"/>
        </a:p>
      </dgm:t>
    </dgm:pt>
    <dgm:pt modelId="{09F96D35-38BA-44A6-A071-8ADCC44FE67D}" type="sibTrans" cxnId="{407A9887-F995-4A2D-95C1-70460127D088}">
      <dgm:prSet/>
      <dgm:spPr/>
      <dgm:t>
        <a:bodyPr/>
        <a:lstStyle/>
        <a:p>
          <a:endParaRPr lang="pt-BR"/>
        </a:p>
      </dgm:t>
    </dgm:pt>
    <dgm:pt modelId="{A3F39DBF-6453-4C2B-9222-47D6A7520F69}">
      <dgm:prSet/>
      <dgm:spPr/>
      <dgm:t>
        <a:bodyPr/>
        <a:lstStyle/>
        <a:p>
          <a:r>
            <a:rPr lang="pt-BR" dirty="0"/>
            <a:t>cortesia</a:t>
          </a:r>
        </a:p>
      </dgm:t>
    </dgm:pt>
    <dgm:pt modelId="{6D030135-CB0F-4438-B582-EFD8DA2D7EB9}" type="parTrans" cxnId="{56796D85-70FE-4623-912E-EF2528B1033A}">
      <dgm:prSet/>
      <dgm:spPr/>
      <dgm:t>
        <a:bodyPr/>
        <a:lstStyle/>
        <a:p>
          <a:endParaRPr lang="pt-BR"/>
        </a:p>
      </dgm:t>
    </dgm:pt>
    <dgm:pt modelId="{02B2B1D6-980E-4122-B25E-CD5A4D6684C5}" type="sibTrans" cxnId="{56796D85-70FE-4623-912E-EF2528B1033A}">
      <dgm:prSet/>
      <dgm:spPr/>
      <dgm:t>
        <a:bodyPr/>
        <a:lstStyle/>
        <a:p>
          <a:endParaRPr lang="pt-BR"/>
        </a:p>
      </dgm:t>
    </dgm:pt>
    <dgm:pt modelId="{96B6A474-32BE-48D6-ABA5-1D8031769B5A}" type="pres">
      <dgm:prSet presAssocID="{7F6FFF44-922D-4D36-A022-D54BF98DDA8F}" presName="diagram" presStyleCnt="0">
        <dgm:presLayoutVars>
          <dgm:dir/>
          <dgm:resizeHandles val="exact"/>
        </dgm:presLayoutVars>
      </dgm:prSet>
      <dgm:spPr/>
    </dgm:pt>
    <dgm:pt modelId="{1D1505EE-501B-4505-AC87-1D7676AEB409}" type="pres">
      <dgm:prSet presAssocID="{7264250C-3018-4856-9355-534F5A8F6A5E}" presName="node" presStyleLbl="node1" presStyleIdx="0" presStyleCnt="8">
        <dgm:presLayoutVars>
          <dgm:bulletEnabled val="1"/>
        </dgm:presLayoutVars>
      </dgm:prSet>
      <dgm:spPr/>
    </dgm:pt>
    <dgm:pt modelId="{6540DA58-3816-48DF-833F-9130A89E1AD0}" type="pres">
      <dgm:prSet presAssocID="{111B7D72-3D30-404B-B7A6-B8086BC6D8EA}" presName="sibTrans" presStyleCnt="0"/>
      <dgm:spPr/>
    </dgm:pt>
    <dgm:pt modelId="{113BCB24-0CA9-46F1-A453-EE8F69FE686A}" type="pres">
      <dgm:prSet presAssocID="{857CAFE7-3853-4687-A827-E3C5D67D43D0}" presName="node" presStyleLbl="node1" presStyleIdx="1" presStyleCnt="8">
        <dgm:presLayoutVars>
          <dgm:bulletEnabled val="1"/>
        </dgm:presLayoutVars>
      </dgm:prSet>
      <dgm:spPr/>
    </dgm:pt>
    <dgm:pt modelId="{C0F448B4-C57C-493B-99BE-4C6F00D7D829}" type="pres">
      <dgm:prSet presAssocID="{E99031E1-761C-4098-BE37-99FC5997B9DE}" presName="sibTrans" presStyleCnt="0"/>
      <dgm:spPr/>
    </dgm:pt>
    <dgm:pt modelId="{BD92FD6B-15DB-46B5-81D6-F745767387A9}" type="pres">
      <dgm:prSet presAssocID="{3813DEC8-C947-41C4-B9EB-AFEA841F8AE0}" presName="node" presStyleLbl="node1" presStyleIdx="2" presStyleCnt="8">
        <dgm:presLayoutVars>
          <dgm:bulletEnabled val="1"/>
        </dgm:presLayoutVars>
      </dgm:prSet>
      <dgm:spPr/>
    </dgm:pt>
    <dgm:pt modelId="{3F46C759-7A9F-4BD8-8803-58FD4AA25A2A}" type="pres">
      <dgm:prSet presAssocID="{9A402C21-C6CF-4D06-9BC9-1D0687A55D51}" presName="sibTrans" presStyleCnt="0"/>
      <dgm:spPr/>
    </dgm:pt>
    <dgm:pt modelId="{C4EEDF77-F976-46E6-B72C-7B3BAF2FA3F5}" type="pres">
      <dgm:prSet presAssocID="{64BB61F5-CA0E-4618-82B7-B4CB06A33FAD}" presName="node" presStyleLbl="node1" presStyleIdx="3" presStyleCnt="8">
        <dgm:presLayoutVars>
          <dgm:bulletEnabled val="1"/>
        </dgm:presLayoutVars>
      </dgm:prSet>
      <dgm:spPr/>
    </dgm:pt>
    <dgm:pt modelId="{8194EB56-846E-4120-BEB8-3C597AD7D0DD}" type="pres">
      <dgm:prSet presAssocID="{2A6D9902-DEF2-4A27-9F2B-3D7CD49DD6C6}" presName="sibTrans" presStyleCnt="0"/>
      <dgm:spPr/>
    </dgm:pt>
    <dgm:pt modelId="{383C4C54-AA28-4C84-B1D5-AF66A545B4F5}" type="pres">
      <dgm:prSet presAssocID="{04EAFB86-28A9-4DD0-8731-A0369911480F}" presName="node" presStyleLbl="node1" presStyleIdx="4" presStyleCnt="8">
        <dgm:presLayoutVars>
          <dgm:bulletEnabled val="1"/>
        </dgm:presLayoutVars>
      </dgm:prSet>
      <dgm:spPr/>
    </dgm:pt>
    <dgm:pt modelId="{560171BF-6CE0-4FBF-8E44-341D917AC286}" type="pres">
      <dgm:prSet presAssocID="{D94C30AC-8F83-471D-BAEE-EE9B2DACEBD8}" presName="sibTrans" presStyleCnt="0"/>
      <dgm:spPr/>
    </dgm:pt>
    <dgm:pt modelId="{AC0B2A09-497C-4FE7-9206-7F1045A9E013}" type="pres">
      <dgm:prSet presAssocID="{C552E485-193E-4E19-9989-CB514A2CCE8D}" presName="node" presStyleLbl="node1" presStyleIdx="5" presStyleCnt="8">
        <dgm:presLayoutVars>
          <dgm:bulletEnabled val="1"/>
        </dgm:presLayoutVars>
      </dgm:prSet>
      <dgm:spPr/>
    </dgm:pt>
    <dgm:pt modelId="{8A835F6A-4726-4608-8C52-9C9C51E4B61A}" type="pres">
      <dgm:prSet presAssocID="{7002F951-17FA-4648-AE4A-8DAABE504091}" presName="sibTrans" presStyleCnt="0"/>
      <dgm:spPr/>
    </dgm:pt>
    <dgm:pt modelId="{114E9547-E377-4B39-9835-450B81E42C10}" type="pres">
      <dgm:prSet presAssocID="{80135957-EDBE-4811-B1A5-7176A7EC51D2}" presName="node" presStyleLbl="node1" presStyleIdx="6" presStyleCnt="8">
        <dgm:presLayoutVars>
          <dgm:bulletEnabled val="1"/>
        </dgm:presLayoutVars>
      </dgm:prSet>
      <dgm:spPr/>
    </dgm:pt>
    <dgm:pt modelId="{922E4988-0A13-40EE-9FB9-1BAC5D606155}" type="pres">
      <dgm:prSet presAssocID="{09F96D35-38BA-44A6-A071-8ADCC44FE67D}" presName="sibTrans" presStyleCnt="0"/>
      <dgm:spPr/>
    </dgm:pt>
    <dgm:pt modelId="{5F6D2DFE-2B13-4763-8E50-C0832C7F07A8}" type="pres">
      <dgm:prSet presAssocID="{A3F39DBF-6453-4C2B-9222-47D6A7520F69}" presName="node" presStyleLbl="node1" presStyleIdx="7" presStyleCnt="8">
        <dgm:presLayoutVars>
          <dgm:bulletEnabled val="1"/>
        </dgm:presLayoutVars>
      </dgm:prSet>
      <dgm:spPr/>
    </dgm:pt>
  </dgm:ptLst>
  <dgm:cxnLst>
    <dgm:cxn modelId="{2B5618DE-1C0C-47EA-B131-C62EC37CC903}" type="presOf" srcId="{04EAFB86-28A9-4DD0-8731-A0369911480F}" destId="{383C4C54-AA28-4C84-B1D5-AF66A545B4F5}" srcOrd="0" destOrd="0" presId="urn:microsoft.com/office/officeart/2005/8/layout/default"/>
    <dgm:cxn modelId="{E4D228FA-EDC4-43FD-9162-D1AA71C167B2}" type="presOf" srcId="{80135957-EDBE-4811-B1A5-7176A7EC51D2}" destId="{114E9547-E377-4B39-9835-450B81E42C10}" srcOrd="0" destOrd="0" presId="urn:microsoft.com/office/officeart/2005/8/layout/default"/>
    <dgm:cxn modelId="{9BFBF6AD-186D-4EF1-8C75-14850457600D}" type="presOf" srcId="{A3F39DBF-6453-4C2B-9222-47D6A7520F69}" destId="{5F6D2DFE-2B13-4763-8E50-C0832C7F07A8}" srcOrd="0" destOrd="0" presId="urn:microsoft.com/office/officeart/2005/8/layout/default"/>
    <dgm:cxn modelId="{57C7C0F5-7B99-4918-B58F-AA40C49A923D}" srcId="{7F6FFF44-922D-4D36-A022-D54BF98DDA8F}" destId="{C552E485-193E-4E19-9989-CB514A2CCE8D}" srcOrd="5" destOrd="0" parTransId="{9D2E0544-450A-4EE9-812B-3D0C23E744C8}" sibTransId="{7002F951-17FA-4648-AE4A-8DAABE504091}"/>
    <dgm:cxn modelId="{9A846CC5-E128-4978-A282-E523A5647E1F}" type="presOf" srcId="{64BB61F5-CA0E-4618-82B7-B4CB06A33FAD}" destId="{C4EEDF77-F976-46E6-B72C-7B3BAF2FA3F5}" srcOrd="0" destOrd="0" presId="urn:microsoft.com/office/officeart/2005/8/layout/default"/>
    <dgm:cxn modelId="{17F5CCB4-367C-4931-88F4-6C2169F7343C}" srcId="{7F6FFF44-922D-4D36-A022-D54BF98DDA8F}" destId="{857CAFE7-3853-4687-A827-E3C5D67D43D0}" srcOrd="1" destOrd="0" parTransId="{D4FFF2A9-4A7B-410A-ADD3-F8B6F9D45F7E}" sibTransId="{E99031E1-761C-4098-BE37-99FC5997B9DE}"/>
    <dgm:cxn modelId="{56796D85-70FE-4623-912E-EF2528B1033A}" srcId="{7F6FFF44-922D-4D36-A022-D54BF98DDA8F}" destId="{A3F39DBF-6453-4C2B-9222-47D6A7520F69}" srcOrd="7" destOrd="0" parTransId="{6D030135-CB0F-4438-B582-EFD8DA2D7EB9}" sibTransId="{02B2B1D6-980E-4122-B25E-CD5A4D6684C5}"/>
    <dgm:cxn modelId="{0AA95ED7-BE87-4505-8329-4010CFCE8E76}" srcId="{7F6FFF44-922D-4D36-A022-D54BF98DDA8F}" destId="{7264250C-3018-4856-9355-534F5A8F6A5E}" srcOrd="0" destOrd="0" parTransId="{50D710B8-D745-4BCA-B6E9-7DBF5D64228F}" sibTransId="{111B7D72-3D30-404B-B7A6-B8086BC6D8EA}"/>
    <dgm:cxn modelId="{25C3C338-7CF3-4EA1-87F6-3DCBB1C1E36F}" type="presOf" srcId="{7264250C-3018-4856-9355-534F5A8F6A5E}" destId="{1D1505EE-501B-4505-AC87-1D7676AEB409}" srcOrd="0" destOrd="0" presId="urn:microsoft.com/office/officeart/2005/8/layout/default"/>
    <dgm:cxn modelId="{407A9887-F995-4A2D-95C1-70460127D088}" srcId="{7F6FFF44-922D-4D36-A022-D54BF98DDA8F}" destId="{80135957-EDBE-4811-B1A5-7176A7EC51D2}" srcOrd="6" destOrd="0" parTransId="{18C767A1-FEDD-4848-80F0-9CB17BE3F4D0}" sibTransId="{09F96D35-38BA-44A6-A071-8ADCC44FE67D}"/>
    <dgm:cxn modelId="{A928C062-A413-4E04-96ED-8E9AFE071117}" type="presOf" srcId="{C552E485-193E-4E19-9989-CB514A2CCE8D}" destId="{AC0B2A09-497C-4FE7-9206-7F1045A9E013}" srcOrd="0" destOrd="0" presId="urn:microsoft.com/office/officeart/2005/8/layout/default"/>
    <dgm:cxn modelId="{EF37FE22-B69B-4AC8-9DF2-90E4C827F592}" type="presOf" srcId="{7F6FFF44-922D-4D36-A022-D54BF98DDA8F}" destId="{96B6A474-32BE-48D6-ABA5-1D8031769B5A}" srcOrd="0" destOrd="0" presId="urn:microsoft.com/office/officeart/2005/8/layout/default"/>
    <dgm:cxn modelId="{5171CDFB-57EA-46C2-B4C1-C4ED47F572DE}" srcId="{7F6FFF44-922D-4D36-A022-D54BF98DDA8F}" destId="{64BB61F5-CA0E-4618-82B7-B4CB06A33FAD}" srcOrd="3" destOrd="0" parTransId="{823A4BAF-AE99-4EC9-BA69-039DFED4AB24}" sibTransId="{2A6D9902-DEF2-4A27-9F2B-3D7CD49DD6C6}"/>
    <dgm:cxn modelId="{BB2D586A-E703-4D51-9FE3-CFD5300C469A}" srcId="{7F6FFF44-922D-4D36-A022-D54BF98DDA8F}" destId="{3813DEC8-C947-41C4-B9EB-AFEA841F8AE0}" srcOrd="2" destOrd="0" parTransId="{E71516BE-7FA3-4D49-8D4C-5292DCF75957}" sibTransId="{9A402C21-C6CF-4D06-9BC9-1D0687A55D51}"/>
    <dgm:cxn modelId="{75BD6AFE-29F9-4F70-B35C-4B3E1C7625ED}" srcId="{7F6FFF44-922D-4D36-A022-D54BF98DDA8F}" destId="{04EAFB86-28A9-4DD0-8731-A0369911480F}" srcOrd="4" destOrd="0" parTransId="{716172B2-A926-417E-B619-2E4916CEB97E}" sibTransId="{D94C30AC-8F83-471D-BAEE-EE9B2DACEBD8}"/>
    <dgm:cxn modelId="{5B72C695-8D79-40FE-AF22-EE5A4EF4F73A}" type="presOf" srcId="{857CAFE7-3853-4687-A827-E3C5D67D43D0}" destId="{113BCB24-0CA9-46F1-A453-EE8F69FE686A}" srcOrd="0" destOrd="0" presId="urn:microsoft.com/office/officeart/2005/8/layout/default"/>
    <dgm:cxn modelId="{4BFB42F3-7939-4571-9024-69000B0234C8}" type="presOf" srcId="{3813DEC8-C947-41C4-B9EB-AFEA841F8AE0}" destId="{BD92FD6B-15DB-46B5-81D6-F745767387A9}" srcOrd="0" destOrd="0" presId="urn:microsoft.com/office/officeart/2005/8/layout/default"/>
    <dgm:cxn modelId="{45553995-DE70-4754-9113-7AA1D0F0D121}" type="presParOf" srcId="{96B6A474-32BE-48D6-ABA5-1D8031769B5A}" destId="{1D1505EE-501B-4505-AC87-1D7676AEB409}" srcOrd="0" destOrd="0" presId="urn:microsoft.com/office/officeart/2005/8/layout/default"/>
    <dgm:cxn modelId="{A910019D-624D-4C69-97B5-7885A874BB76}" type="presParOf" srcId="{96B6A474-32BE-48D6-ABA5-1D8031769B5A}" destId="{6540DA58-3816-48DF-833F-9130A89E1AD0}" srcOrd="1" destOrd="0" presId="urn:microsoft.com/office/officeart/2005/8/layout/default"/>
    <dgm:cxn modelId="{79844D0F-124B-4E01-9C98-F54D595F67F9}" type="presParOf" srcId="{96B6A474-32BE-48D6-ABA5-1D8031769B5A}" destId="{113BCB24-0CA9-46F1-A453-EE8F69FE686A}" srcOrd="2" destOrd="0" presId="urn:microsoft.com/office/officeart/2005/8/layout/default"/>
    <dgm:cxn modelId="{60869850-9CE2-4BC8-8FF0-A0238FB42C7C}" type="presParOf" srcId="{96B6A474-32BE-48D6-ABA5-1D8031769B5A}" destId="{C0F448B4-C57C-493B-99BE-4C6F00D7D829}" srcOrd="3" destOrd="0" presId="urn:microsoft.com/office/officeart/2005/8/layout/default"/>
    <dgm:cxn modelId="{DFD829B5-1337-40BD-8517-C1291804DECB}" type="presParOf" srcId="{96B6A474-32BE-48D6-ABA5-1D8031769B5A}" destId="{BD92FD6B-15DB-46B5-81D6-F745767387A9}" srcOrd="4" destOrd="0" presId="urn:microsoft.com/office/officeart/2005/8/layout/default"/>
    <dgm:cxn modelId="{BEDFF16C-876A-450F-89CF-B41240408F47}" type="presParOf" srcId="{96B6A474-32BE-48D6-ABA5-1D8031769B5A}" destId="{3F46C759-7A9F-4BD8-8803-58FD4AA25A2A}" srcOrd="5" destOrd="0" presId="urn:microsoft.com/office/officeart/2005/8/layout/default"/>
    <dgm:cxn modelId="{A875723F-9D5B-4F87-BC6B-0EEC78D66770}" type="presParOf" srcId="{96B6A474-32BE-48D6-ABA5-1D8031769B5A}" destId="{C4EEDF77-F976-46E6-B72C-7B3BAF2FA3F5}" srcOrd="6" destOrd="0" presId="urn:microsoft.com/office/officeart/2005/8/layout/default"/>
    <dgm:cxn modelId="{E90C38EB-DEC2-41E6-99F2-2BC95B67D24F}" type="presParOf" srcId="{96B6A474-32BE-48D6-ABA5-1D8031769B5A}" destId="{8194EB56-846E-4120-BEB8-3C597AD7D0DD}" srcOrd="7" destOrd="0" presId="urn:microsoft.com/office/officeart/2005/8/layout/default"/>
    <dgm:cxn modelId="{1BA43F45-89D3-49DB-9E2F-DA3FA7801721}" type="presParOf" srcId="{96B6A474-32BE-48D6-ABA5-1D8031769B5A}" destId="{383C4C54-AA28-4C84-B1D5-AF66A545B4F5}" srcOrd="8" destOrd="0" presId="urn:microsoft.com/office/officeart/2005/8/layout/default"/>
    <dgm:cxn modelId="{B28DA099-52A2-441C-8953-A7CD5B2C83D0}" type="presParOf" srcId="{96B6A474-32BE-48D6-ABA5-1D8031769B5A}" destId="{560171BF-6CE0-4FBF-8E44-341D917AC286}" srcOrd="9" destOrd="0" presId="urn:microsoft.com/office/officeart/2005/8/layout/default"/>
    <dgm:cxn modelId="{D60FC364-1887-42D8-A1BE-D08BAED72EE8}" type="presParOf" srcId="{96B6A474-32BE-48D6-ABA5-1D8031769B5A}" destId="{AC0B2A09-497C-4FE7-9206-7F1045A9E013}" srcOrd="10" destOrd="0" presId="urn:microsoft.com/office/officeart/2005/8/layout/default"/>
    <dgm:cxn modelId="{90590982-F770-4B2E-88F3-623115E72EC2}" type="presParOf" srcId="{96B6A474-32BE-48D6-ABA5-1D8031769B5A}" destId="{8A835F6A-4726-4608-8C52-9C9C51E4B61A}" srcOrd="11" destOrd="0" presId="urn:microsoft.com/office/officeart/2005/8/layout/default"/>
    <dgm:cxn modelId="{B110DB1D-4B9B-4257-A78C-65418951D0B9}" type="presParOf" srcId="{96B6A474-32BE-48D6-ABA5-1D8031769B5A}" destId="{114E9547-E377-4B39-9835-450B81E42C10}" srcOrd="12" destOrd="0" presId="urn:microsoft.com/office/officeart/2005/8/layout/default"/>
    <dgm:cxn modelId="{95428EEE-32BE-4337-A5AA-F48ADAF5693B}" type="presParOf" srcId="{96B6A474-32BE-48D6-ABA5-1D8031769B5A}" destId="{922E4988-0A13-40EE-9FB9-1BAC5D606155}" srcOrd="13" destOrd="0" presId="urn:microsoft.com/office/officeart/2005/8/layout/default"/>
    <dgm:cxn modelId="{6272150F-BF76-4C6B-8ECB-0A5E40AF0F46}" type="presParOf" srcId="{96B6A474-32BE-48D6-ABA5-1D8031769B5A}" destId="{5F6D2DFE-2B13-4763-8E50-C0832C7F07A8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A4582A-C012-4E18-995D-44F2BC8F5A0A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24FDF09D-37E4-4238-A7D3-A5862086B37C}">
      <dgm:prSet phldrT="[Texto]"/>
      <dgm:spPr/>
      <dgm:t>
        <a:bodyPr/>
        <a:lstStyle/>
        <a:p>
          <a:r>
            <a:rPr lang="pt-BR" dirty="0"/>
            <a:t>Manifestações</a:t>
          </a:r>
        </a:p>
      </dgm:t>
    </dgm:pt>
    <dgm:pt modelId="{3F81E382-346C-4048-87D4-3F0251D270D3}" type="parTrans" cxnId="{65D521D1-CDF7-46C2-BCD2-851DF14EFAC8}">
      <dgm:prSet/>
      <dgm:spPr/>
      <dgm:t>
        <a:bodyPr/>
        <a:lstStyle/>
        <a:p>
          <a:endParaRPr lang="pt-BR"/>
        </a:p>
      </dgm:t>
    </dgm:pt>
    <dgm:pt modelId="{0C9FE7D7-BB6E-4507-BE46-AEE213DEFB3D}" type="sibTrans" cxnId="{65D521D1-CDF7-46C2-BCD2-851DF14EFAC8}">
      <dgm:prSet/>
      <dgm:spPr/>
      <dgm:t>
        <a:bodyPr/>
        <a:lstStyle/>
        <a:p>
          <a:endParaRPr lang="pt-BR"/>
        </a:p>
      </dgm:t>
    </dgm:pt>
    <dgm:pt modelId="{F5451F00-9A4E-464E-823F-9E317E7DB407}">
      <dgm:prSet phldrT="[Texto]"/>
      <dgm:spPr/>
      <dgm:t>
        <a:bodyPr/>
        <a:lstStyle/>
        <a:p>
          <a:r>
            <a:rPr lang="pt-BR" dirty="0"/>
            <a:t>Ouvidoria</a:t>
          </a:r>
        </a:p>
      </dgm:t>
    </dgm:pt>
    <dgm:pt modelId="{B46438B9-5326-4DA0-899A-807DC61347E3}" type="parTrans" cxnId="{E84EF242-35E3-4CEA-BB1A-AFF9F0716C4A}">
      <dgm:prSet/>
      <dgm:spPr/>
      <dgm:t>
        <a:bodyPr/>
        <a:lstStyle/>
        <a:p>
          <a:endParaRPr lang="pt-BR"/>
        </a:p>
      </dgm:t>
    </dgm:pt>
    <dgm:pt modelId="{5E61E0A1-E9C7-49C2-BAAB-49DF72323B3B}" type="sibTrans" cxnId="{E84EF242-35E3-4CEA-BB1A-AFF9F0716C4A}">
      <dgm:prSet/>
      <dgm:spPr/>
      <dgm:t>
        <a:bodyPr/>
        <a:lstStyle/>
        <a:p>
          <a:endParaRPr lang="pt-BR"/>
        </a:p>
      </dgm:t>
    </dgm:pt>
    <dgm:pt modelId="{C81F2CB3-EB9C-43D5-BA43-2C0B236D40A1}">
      <dgm:prSet phldrT="[Texto]"/>
      <dgm:spPr/>
      <dgm:t>
        <a:bodyPr/>
        <a:lstStyle/>
        <a:p>
          <a:r>
            <a:rPr lang="pt-BR" dirty="0"/>
            <a:t>Entidade responsável</a:t>
          </a:r>
        </a:p>
      </dgm:t>
    </dgm:pt>
    <dgm:pt modelId="{1BB45A9D-2575-4F9B-9C7D-129FC1CFFC11}" type="parTrans" cxnId="{00F7C17E-C53C-4B8E-8CA9-369261516952}">
      <dgm:prSet/>
      <dgm:spPr/>
      <dgm:t>
        <a:bodyPr/>
        <a:lstStyle/>
        <a:p>
          <a:endParaRPr lang="pt-BR"/>
        </a:p>
      </dgm:t>
    </dgm:pt>
    <dgm:pt modelId="{0528FC87-E1DE-4D34-917A-A7651261E259}" type="sibTrans" cxnId="{00F7C17E-C53C-4B8E-8CA9-369261516952}">
      <dgm:prSet/>
      <dgm:spPr/>
      <dgm:t>
        <a:bodyPr/>
        <a:lstStyle/>
        <a:p>
          <a:endParaRPr lang="pt-BR"/>
        </a:p>
      </dgm:t>
    </dgm:pt>
    <dgm:pt modelId="{7C7F91CC-A7FE-4EBE-A7C3-FFD52A53A9ED}" type="pres">
      <dgm:prSet presAssocID="{26A4582A-C012-4E18-995D-44F2BC8F5A0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3773A63A-D491-48F8-A487-9AD89D44F75C}" type="pres">
      <dgm:prSet presAssocID="{24FDF09D-37E4-4238-A7D3-A5862086B37C}" presName="singleCycle" presStyleCnt="0"/>
      <dgm:spPr/>
    </dgm:pt>
    <dgm:pt modelId="{5A316BB2-A25C-428F-8367-038BD4CA184D}" type="pres">
      <dgm:prSet presAssocID="{24FDF09D-37E4-4238-A7D3-A5862086B37C}" presName="singleCenter" presStyleLbl="node1" presStyleIdx="0" presStyleCnt="3">
        <dgm:presLayoutVars>
          <dgm:chMax val="7"/>
          <dgm:chPref val="7"/>
        </dgm:presLayoutVars>
      </dgm:prSet>
      <dgm:spPr/>
    </dgm:pt>
    <dgm:pt modelId="{CDB1EF6A-0DF1-4161-B3B8-A43C6AF0FF7D}" type="pres">
      <dgm:prSet presAssocID="{B46438B9-5326-4DA0-899A-807DC61347E3}" presName="Name56" presStyleLbl="parChTrans1D2" presStyleIdx="0" presStyleCnt="2"/>
      <dgm:spPr/>
    </dgm:pt>
    <dgm:pt modelId="{11DB385A-61D2-4D73-870C-42D7CD30CF4B}" type="pres">
      <dgm:prSet presAssocID="{F5451F00-9A4E-464E-823F-9E317E7DB407}" presName="text0" presStyleLbl="node1" presStyleIdx="1" presStyleCnt="3">
        <dgm:presLayoutVars>
          <dgm:bulletEnabled val="1"/>
        </dgm:presLayoutVars>
      </dgm:prSet>
      <dgm:spPr/>
    </dgm:pt>
    <dgm:pt modelId="{3C51F598-B420-446A-B46A-7F3F4E57B10A}" type="pres">
      <dgm:prSet presAssocID="{1BB45A9D-2575-4F9B-9C7D-129FC1CFFC11}" presName="Name56" presStyleLbl="parChTrans1D2" presStyleIdx="1" presStyleCnt="2"/>
      <dgm:spPr/>
    </dgm:pt>
    <dgm:pt modelId="{6C5B18C1-30CC-498D-9DDE-1D911EF88F9E}" type="pres">
      <dgm:prSet presAssocID="{C81F2CB3-EB9C-43D5-BA43-2C0B236D40A1}" presName="text0" presStyleLbl="node1" presStyleIdx="2" presStyleCnt="3">
        <dgm:presLayoutVars>
          <dgm:bulletEnabled val="1"/>
        </dgm:presLayoutVars>
      </dgm:prSet>
      <dgm:spPr/>
    </dgm:pt>
  </dgm:ptLst>
  <dgm:cxnLst>
    <dgm:cxn modelId="{00F7C17E-C53C-4B8E-8CA9-369261516952}" srcId="{24FDF09D-37E4-4238-A7D3-A5862086B37C}" destId="{C81F2CB3-EB9C-43D5-BA43-2C0B236D40A1}" srcOrd="1" destOrd="0" parTransId="{1BB45A9D-2575-4F9B-9C7D-129FC1CFFC11}" sibTransId="{0528FC87-E1DE-4D34-917A-A7651261E259}"/>
    <dgm:cxn modelId="{0CA13D66-A048-45E4-A775-012EAB4CE788}" type="presOf" srcId="{1BB45A9D-2575-4F9B-9C7D-129FC1CFFC11}" destId="{3C51F598-B420-446A-B46A-7F3F4E57B10A}" srcOrd="0" destOrd="0" presId="urn:microsoft.com/office/officeart/2008/layout/RadialCluster"/>
    <dgm:cxn modelId="{B9C48C8B-8E70-45E9-B63F-D6105EC1FC30}" type="presOf" srcId="{C81F2CB3-EB9C-43D5-BA43-2C0B236D40A1}" destId="{6C5B18C1-30CC-498D-9DDE-1D911EF88F9E}" srcOrd="0" destOrd="0" presId="urn:microsoft.com/office/officeart/2008/layout/RadialCluster"/>
    <dgm:cxn modelId="{F769D88D-20FC-4100-828B-3C2788535AD3}" type="presOf" srcId="{F5451F00-9A4E-464E-823F-9E317E7DB407}" destId="{11DB385A-61D2-4D73-870C-42D7CD30CF4B}" srcOrd="0" destOrd="0" presId="urn:microsoft.com/office/officeart/2008/layout/RadialCluster"/>
    <dgm:cxn modelId="{A3413E8C-B6EB-4A4C-B6F6-0284BBF78EA0}" type="presOf" srcId="{24FDF09D-37E4-4238-A7D3-A5862086B37C}" destId="{5A316BB2-A25C-428F-8367-038BD4CA184D}" srcOrd="0" destOrd="0" presId="urn:microsoft.com/office/officeart/2008/layout/RadialCluster"/>
    <dgm:cxn modelId="{D95F1347-8FF7-442D-B43D-D1C81B90F4FC}" type="presOf" srcId="{B46438B9-5326-4DA0-899A-807DC61347E3}" destId="{CDB1EF6A-0DF1-4161-B3B8-A43C6AF0FF7D}" srcOrd="0" destOrd="0" presId="urn:microsoft.com/office/officeart/2008/layout/RadialCluster"/>
    <dgm:cxn modelId="{65D521D1-CDF7-46C2-BCD2-851DF14EFAC8}" srcId="{26A4582A-C012-4E18-995D-44F2BC8F5A0A}" destId="{24FDF09D-37E4-4238-A7D3-A5862086B37C}" srcOrd="0" destOrd="0" parTransId="{3F81E382-346C-4048-87D4-3F0251D270D3}" sibTransId="{0C9FE7D7-BB6E-4507-BE46-AEE213DEFB3D}"/>
    <dgm:cxn modelId="{E84EF242-35E3-4CEA-BB1A-AFF9F0716C4A}" srcId="{24FDF09D-37E4-4238-A7D3-A5862086B37C}" destId="{F5451F00-9A4E-464E-823F-9E317E7DB407}" srcOrd="0" destOrd="0" parTransId="{B46438B9-5326-4DA0-899A-807DC61347E3}" sibTransId="{5E61E0A1-E9C7-49C2-BAAB-49DF72323B3B}"/>
    <dgm:cxn modelId="{34487EDF-BEA0-4E47-B584-3F813FD2FA49}" type="presOf" srcId="{26A4582A-C012-4E18-995D-44F2BC8F5A0A}" destId="{7C7F91CC-A7FE-4EBE-A7C3-FFD52A53A9ED}" srcOrd="0" destOrd="0" presId="urn:microsoft.com/office/officeart/2008/layout/RadialCluster"/>
    <dgm:cxn modelId="{0AA87FD5-2A89-41A2-9530-E2CC24EA2805}" type="presParOf" srcId="{7C7F91CC-A7FE-4EBE-A7C3-FFD52A53A9ED}" destId="{3773A63A-D491-48F8-A487-9AD89D44F75C}" srcOrd="0" destOrd="0" presId="urn:microsoft.com/office/officeart/2008/layout/RadialCluster"/>
    <dgm:cxn modelId="{7D35EDB4-AD40-4F66-8322-48CBEF8ABDEB}" type="presParOf" srcId="{3773A63A-D491-48F8-A487-9AD89D44F75C}" destId="{5A316BB2-A25C-428F-8367-038BD4CA184D}" srcOrd="0" destOrd="0" presId="urn:microsoft.com/office/officeart/2008/layout/RadialCluster"/>
    <dgm:cxn modelId="{2BAE606E-6854-4CA3-86F8-53654E12E90F}" type="presParOf" srcId="{3773A63A-D491-48F8-A487-9AD89D44F75C}" destId="{CDB1EF6A-0DF1-4161-B3B8-A43C6AF0FF7D}" srcOrd="1" destOrd="0" presId="urn:microsoft.com/office/officeart/2008/layout/RadialCluster"/>
    <dgm:cxn modelId="{A377DAA8-3494-43B4-8353-0DD8C718B02D}" type="presParOf" srcId="{3773A63A-D491-48F8-A487-9AD89D44F75C}" destId="{11DB385A-61D2-4D73-870C-42D7CD30CF4B}" srcOrd="2" destOrd="0" presId="urn:microsoft.com/office/officeart/2008/layout/RadialCluster"/>
    <dgm:cxn modelId="{BE0C47BE-6BC0-4998-9BF0-CDFBAB637C0E}" type="presParOf" srcId="{3773A63A-D491-48F8-A487-9AD89D44F75C}" destId="{3C51F598-B420-446A-B46A-7F3F4E57B10A}" srcOrd="3" destOrd="0" presId="urn:microsoft.com/office/officeart/2008/layout/RadialCluster"/>
    <dgm:cxn modelId="{021F44FE-A661-48CB-A85F-883F7075C9C2}" type="presParOf" srcId="{3773A63A-D491-48F8-A487-9AD89D44F75C}" destId="{6C5B18C1-30CC-498D-9DDE-1D911EF88F9E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F0B3215-B87D-457C-BF74-957B33601B4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D1FAA62-9214-41BA-9A56-F4A6F0ACD993}">
      <dgm:prSet phldrT="[Texto]"/>
      <dgm:spPr>
        <a:solidFill>
          <a:srgbClr val="0070C0"/>
        </a:solidFill>
      </dgm:spPr>
      <dgm:t>
        <a:bodyPr/>
        <a:lstStyle/>
        <a:p>
          <a:r>
            <a:rPr lang="pt-BR" dirty="0"/>
            <a:t>reclamações</a:t>
          </a:r>
        </a:p>
      </dgm:t>
    </dgm:pt>
    <dgm:pt modelId="{02E85D45-1EDE-4285-AEFA-CA289230B5AF}" type="parTrans" cxnId="{2A6D1139-EB8B-4217-B9F2-8473EC54E21C}">
      <dgm:prSet/>
      <dgm:spPr/>
      <dgm:t>
        <a:bodyPr/>
        <a:lstStyle/>
        <a:p>
          <a:endParaRPr lang="pt-BR"/>
        </a:p>
      </dgm:t>
    </dgm:pt>
    <dgm:pt modelId="{8182726E-3FB9-435B-952A-52446518A0E9}" type="sibTrans" cxnId="{2A6D1139-EB8B-4217-B9F2-8473EC54E21C}">
      <dgm:prSet/>
      <dgm:spPr/>
      <dgm:t>
        <a:bodyPr/>
        <a:lstStyle/>
        <a:p>
          <a:endParaRPr lang="pt-BR"/>
        </a:p>
      </dgm:t>
    </dgm:pt>
    <dgm:pt modelId="{94524678-2DE6-4257-A479-5F24CB1CD1FB}">
      <dgm:prSet phldrT="[Texto]"/>
      <dgm:spPr>
        <a:solidFill>
          <a:srgbClr val="0070C0"/>
        </a:solidFill>
      </dgm:spPr>
      <dgm:t>
        <a:bodyPr/>
        <a:lstStyle/>
        <a:p>
          <a:r>
            <a:rPr lang="pt-BR" dirty="0"/>
            <a:t>denúncias</a:t>
          </a:r>
        </a:p>
      </dgm:t>
    </dgm:pt>
    <dgm:pt modelId="{E7DF271E-DB33-4C91-B7AC-F3187570CCFC}" type="parTrans" cxnId="{A3A48982-3E11-4ED3-A91A-1C1C089D0A44}">
      <dgm:prSet/>
      <dgm:spPr/>
      <dgm:t>
        <a:bodyPr/>
        <a:lstStyle/>
        <a:p>
          <a:endParaRPr lang="pt-BR"/>
        </a:p>
      </dgm:t>
    </dgm:pt>
    <dgm:pt modelId="{38E83AF6-4654-4F9C-B2F9-930726076C6B}" type="sibTrans" cxnId="{A3A48982-3E11-4ED3-A91A-1C1C089D0A44}">
      <dgm:prSet/>
      <dgm:spPr/>
      <dgm:t>
        <a:bodyPr/>
        <a:lstStyle/>
        <a:p>
          <a:endParaRPr lang="pt-BR"/>
        </a:p>
      </dgm:t>
    </dgm:pt>
    <dgm:pt modelId="{125716ED-6CCC-4220-8350-DA05FD75FF1D}">
      <dgm:prSet phldrT="[Texto]"/>
      <dgm:spPr>
        <a:solidFill>
          <a:srgbClr val="0070C0"/>
        </a:solidFill>
      </dgm:spPr>
      <dgm:t>
        <a:bodyPr/>
        <a:lstStyle/>
        <a:p>
          <a:r>
            <a:rPr lang="pt-BR" dirty="0"/>
            <a:t>sugestões</a:t>
          </a:r>
        </a:p>
      </dgm:t>
    </dgm:pt>
    <dgm:pt modelId="{E35D180E-DCF0-4A7E-BE07-DFE13DD3D01F}" type="parTrans" cxnId="{8B2C507A-3777-4C4C-B42F-DC16A8BD5D28}">
      <dgm:prSet/>
      <dgm:spPr/>
      <dgm:t>
        <a:bodyPr/>
        <a:lstStyle/>
        <a:p>
          <a:endParaRPr lang="pt-BR"/>
        </a:p>
      </dgm:t>
    </dgm:pt>
    <dgm:pt modelId="{0EAFD9E7-254D-44B9-B2AB-352FE4508381}" type="sibTrans" cxnId="{8B2C507A-3777-4C4C-B42F-DC16A8BD5D28}">
      <dgm:prSet/>
      <dgm:spPr/>
      <dgm:t>
        <a:bodyPr/>
        <a:lstStyle/>
        <a:p>
          <a:endParaRPr lang="pt-BR"/>
        </a:p>
      </dgm:t>
    </dgm:pt>
    <dgm:pt modelId="{6E35DCFF-4701-45C9-A2FE-7EFC4E94704B}">
      <dgm:prSet phldrT="[Texto]"/>
      <dgm:spPr>
        <a:solidFill>
          <a:srgbClr val="0070C0"/>
        </a:solidFill>
      </dgm:spPr>
      <dgm:t>
        <a:bodyPr/>
        <a:lstStyle/>
        <a:p>
          <a:r>
            <a:rPr lang="pt-BR" dirty="0"/>
            <a:t>elogios</a:t>
          </a:r>
        </a:p>
      </dgm:t>
    </dgm:pt>
    <dgm:pt modelId="{4C759588-C32E-47A7-BA08-09D138679B6B}" type="parTrans" cxnId="{F5FA4C5C-1B91-40E7-9EB0-EAF7B54AE1A0}">
      <dgm:prSet/>
      <dgm:spPr/>
      <dgm:t>
        <a:bodyPr/>
        <a:lstStyle/>
        <a:p>
          <a:endParaRPr lang="pt-BR"/>
        </a:p>
      </dgm:t>
    </dgm:pt>
    <dgm:pt modelId="{892CDBBC-C556-4FE3-8DF6-8428DD0FE55C}" type="sibTrans" cxnId="{F5FA4C5C-1B91-40E7-9EB0-EAF7B54AE1A0}">
      <dgm:prSet/>
      <dgm:spPr/>
      <dgm:t>
        <a:bodyPr/>
        <a:lstStyle/>
        <a:p>
          <a:endParaRPr lang="pt-BR"/>
        </a:p>
      </dgm:t>
    </dgm:pt>
    <dgm:pt modelId="{486289A8-5D6A-4C32-80A2-918C38F31552}">
      <dgm:prSet phldrT="[Texto]"/>
      <dgm:spPr>
        <a:solidFill>
          <a:srgbClr val="0070C0"/>
        </a:solidFill>
      </dgm:spPr>
      <dgm:t>
        <a:bodyPr/>
        <a:lstStyle/>
        <a:p>
          <a:r>
            <a:rPr lang="pt-BR" dirty="0"/>
            <a:t>Demais pronunciamentos</a:t>
          </a:r>
        </a:p>
        <a:p>
          <a:r>
            <a:rPr lang="pt-BR" dirty="0"/>
            <a:t>(solicitações e SIMPLIFIQUE!)</a:t>
          </a:r>
        </a:p>
      </dgm:t>
    </dgm:pt>
    <dgm:pt modelId="{7FC30699-362D-4A51-BCFC-E84E85660E9F}" type="parTrans" cxnId="{DCF0E766-7DCF-4CA6-821F-B5D70EF8BF08}">
      <dgm:prSet/>
      <dgm:spPr/>
      <dgm:t>
        <a:bodyPr/>
        <a:lstStyle/>
        <a:p>
          <a:endParaRPr lang="pt-BR"/>
        </a:p>
      </dgm:t>
    </dgm:pt>
    <dgm:pt modelId="{3A146C17-1DC8-4EB3-9DEA-0A455A365CCA}" type="sibTrans" cxnId="{DCF0E766-7DCF-4CA6-821F-B5D70EF8BF08}">
      <dgm:prSet/>
      <dgm:spPr/>
      <dgm:t>
        <a:bodyPr/>
        <a:lstStyle/>
        <a:p>
          <a:endParaRPr lang="pt-BR"/>
        </a:p>
      </dgm:t>
    </dgm:pt>
    <dgm:pt modelId="{FD625E0C-06A3-4DAB-9849-ABA3D76471CF}" type="pres">
      <dgm:prSet presAssocID="{4F0B3215-B87D-457C-BF74-957B33601B4A}" presName="diagram" presStyleCnt="0">
        <dgm:presLayoutVars>
          <dgm:dir/>
          <dgm:resizeHandles val="exact"/>
        </dgm:presLayoutVars>
      </dgm:prSet>
      <dgm:spPr/>
    </dgm:pt>
    <dgm:pt modelId="{2CA642A9-9712-40C6-A48E-FCFE936135B6}" type="pres">
      <dgm:prSet presAssocID="{AD1FAA62-9214-41BA-9A56-F4A6F0ACD993}" presName="node" presStyleLbl="node1" presStyleIdx="0" presStyleCnt="5">
        <dgm:presLayoutVars>
          <dgm:bulletEnabled val="1"/>
        </dgm:presLayoutVars>
      </dgm:prSet>
      <dgm:spPr/>
    </dgm:pt>
    <dgm:pt modelId="{B60B9EB0-C62A-47EA-9040-BBA14A69FA29}" type="pres">
      <dgm:prSet presAssocID="{8182726E-3FB9-435B-952A-52446518A0E9}" presName="sibTrans" presStyleCnt="0"/>
      <dgm:spPr/>
    </dgm:pt>
    <dgm:pt modelId="{99A5DC40-A660-41C5-A8E2-F92B9378E052}" type="pres">
      <dgm:prSet presAssocID="{94524678-2DE6-4257-A479-5F24CB1CD1FB}" presName="node" presStyleLbl="node1" presStyleIdx="1" presStyleCnt="5">
        <dgm:presLayoutVars>
          <dgm:bulletEnabled val="1"/>
        </dgm:presLayoutVars>
      </dgm:prSet>
      <dgm:spPr/>
    </dgm:pt>
    <dgm:pt modelId="{D8C13591-4650-45C6-AF14-1FC66B45679E}" type="pres">
      <dgm:prSet presAssocID="{38E83AF6-4654-4F9C-B2F9-930726076C6B}" presName="sibTrans" presStyleCnt="0"/>
      <dgm:spPr/>
    </dgm:pt>
    <dgm:pt modelId="{8C671889-E990-4E85-BAFF-9A05A0F329A9}" type="pres">
      <dgm:prSet presAssocID="{125716ED-6CCC-4220-8350-DA05FD75FF1D}" presName="node" presStyleLbl="node1" presStyleIdx="2" presStyleCnt="5">
        <dgm:presLayoutVars>
          <dgm:bulletEnabled val="1"/>
        </dgm:presLayoutVars>
      </dgm:prSet>
      <dgm:spPr/>
    </dgm:pt>
    <dgm:pt modelId="{CF16947B-6C9C-465C-B0E4-E0E2484F15F0}" type="pres">
      <dgm:prSet presAssocID="{0EAFD9E7-254D-44B9-B2AB-352FE4508381}" presName="sibTrans" presStyleCnt="0"/>
      <dgm:spPr/>
    </dgm:pt>
    <dgm:pt modelId="{71F0EA65-07F2-4422-8211-67C237B9690C}" type="pres">
      <dgm:prSet presAssocID="{6E35DCFF-4701-45C9-A2FE-7EFC4E94704B}" presName="node" presStyleLbl="node1" presStyleIdx="3" presStyleCnt="5">
        <dgm:presLayoutVars>
          <dgm:bulletEnabled val="1"/>
        </dgm:presLayoutVars>
      </dgm:prSet>
      <dgm:spPr/>
    </dgm:pt>
    <dgm:pt modelId="{12DB7DA9-B2F4-4DE6-A3E4-5CCDF6331D00}" type="pres">
      <dgm:prSet presAssocID="{892CDBBC-C556-4FE3-8DF6-8428DD0FE55C}" presName="sibTrans" presStyleCnt="0"/>
      <dgm:spPr/>
    </dgm:pt>
    <dgm:pt modelId="{9D1A3022-D014-427D-9BFC-D722ADBB6798}" type="pres">
      <dgm:prSet presAssocID="{486289A8-5D6A-4C32-80A2-918C38F31552}" presName="node" presStyleLbl="node1" presStyleIdx="4" presStyleCnt="5">
        <dgm:presLayoutVars>
          <dgm:bulletEnabled val="1"/>
        </dgm:presLayoutVars>
      </dgm:prSet>
      <dgm:spPr/>
    </dgm:pt>
  </dgm:ptLst>
  <dgm:cxnLst>
    <dgm:cxn modelId="{8C602473-E494-4D76-8E66-5FCC6657B70B}" type="presOf" srcId="{AD1FAA62-9214-41BA-9A56-F4A6F0ACD993}" destId="{2CA642A9-9712-40C6-A48E-FCFE936135B6}" srcOrd="0" destOrd="0" presId="urn:microsoft.com/office/officeart/2005/8/layout/default"/>
    <dgm:cxn modelId="{8B2C507A-3777-4C4C-B42F-DC16A8BD5D28}" srcId="{4F0B3215-B87D-457C-BF74-957B33601B4A}" destId="{125716ED-6CCC-4220-8350-DA05FD75FF1D}" srcOrd="2" destOrd="0" parTransId="{E35D180E-DCF0-4A7E-BE07-DFE13DD3D01F}" sibTransId="{0EAFD9E7-254D-44B9-B2AB-352FE4508381}"/>
    <dgm:cxn modelId="{DCF0E766-7DCF-4CA6-821F-B5D70EF8BF08}" srcId="{4F0B3215-B87D-457C-BF74-957B33601B4A}" destId="{486289A8-5D6A-4C32-80A2-918C38F31552}" srcOrd="4" destOrd="0" parTransId="{7FC30699-362D-4A51-BCFC-E84E85660E9F}" sibTransId="{3A146C17-1DC8-4EB3-9DEA-0A455A365CCA}"/>
    <dgm:cxn modelId="{D11D7CDD-F77F-4DE1-9355-9DCEA632198A}" type="presOf" srcId="{486289A8-5D6A-4C32-80A2-918C38F31552}" destId="{9D1A3022-D014-427D-9BFC-D722ADBB6798}" srcOrd="0" destOrd="0" presId="urn:microsoft.com/office/officeart/2005/8/layout/default"/>
    <dgm:cxn modelId="{ABC35728-CDEE-4E65-9134-46B9EDD34ECC}" type="presOf" srcId="{94524678-2DE6-4257-A479-5F24CB1CD1FB}" destId="{99A5DC40-A660-41C5-A8E2-F92B9378E052}" srcOrd="0" destOrd="0" presId="urn:microsoft.com/office/officeart/2005/8/layout/default"/>
    <dgm:cxn modelId="{05EB3A65-3BBE-457D-B8E8-955762792D77}" type="presOf" srcId="{125716ED-6CCC-4220-8350-DA05FD75FF1D}" destId="{8C671889-E990-4E85-BAFF-9A05A0F329A9}" srcOrd="0" destOrd="0" presId="urn:microsoft.com/office/officeart/2005/8/layout/default"/>
    <dgm:cxn modelId="{F5FA4C5C-1B91-40E7-9EB0-EAF7B54AE1A0}" srcId="{4F0B3215-B87D-457C-BF74-957B33601B4A}" destId="{6E35DCFF-4701-45C9-A2FE-7EFC4E94704B}" srcOrd="3" destOrd="0" parTransId="{4C759588-C32E-47A7-BA08-09D138679B6B}" sibTransId="{892CDBBC-C556-4FE3-8DF6-8428DD0FE55C}"/>
    <dgm:cxn modelId="{A3A48982-3E11-4ED3-A91A-1C1C089D0A44}" srcId="{4F0B3215-B87D-457C-BF74-957B33601B4A}" destId="{94524678-2DE6-4257-A479-5F24CB1CD1FB}" srcOrd="1" destOrd="0" parTransId="{E7DF271E-DB33-4C91-B7AC-F3187570CCFC}" sibTransId="{38E83AF6-4654-4F9C-B2F9-930726076C6B}"/>
    <dgm:cxn modelId="{09ECCD27-F725-46C1-BE44-C55FAFD914C4}" type="presOf" srcId="{6E35DCFF-4701-45C9-A2FE-7EFC4E94704B}" destId="{71F0EA65-07F2-4422-8211-67C237B9690C}" srcOrd="0" destOrd="0" presId="urn:microsoft.com/office/officeart/2005/8/layout/default"/>
    <dgm:cxn modelId="{6C02BE97-F26D-4CD2-BA82-179BCD61D209}" type="presOf" srcId="{4F0B3215-B87D-457C-BF74-957B33601B4A}" destId="{FD625E0C-06A3-4DAB-9849-ABA3D76471CF}" srcOrd="0" destOrd="0" presId="urn:microsoft.com/office/officeart/2005/8/layout/default"/>
    <dgm:cxn modelId="{2A6D1139-EB8B-4217-B9F2-8473EC54E21C}" srcId="{4F0B3215-B87D-457C-BF74-957B33601B4A}" destId="{AD1FAA62-9214-41BA-9A56-F4A6F0ACD993}" srcOrd="0" destOrd="0" parTransId="{02E85D45-1EDE-4285-AEFA-CA289230B5AF}" sibTransId="{8182726E-3FB9-435B-952A-52446518A0E9}"/>
    <dgm:cxn modelId="{FD6E5520-E7A8-4714-9D78-BFF264DDC03D}" type="presParOf" srcId="{FD625E0C-06A3-4DAB-9849-ABA3D76471CF}" destId="{2CA642A9-9712-40C6-A48E-FCFE936135B6}" srcOrd="0" destOrd="0" presId="urn:microsoft.com/office/officeart/2005/8/layout/default"/>
    <dgm:cxn modelId="{CB436446-D5A6-46CE-882F-CEF4B2F86076}" type="presParOf" srcId="{FD625E0C-06A3-4DAB-9849-ABA3D76471CF}" destId="{B60B9EB0-C62A-47EA-9040-BBA14A69FA29}" srcOrd="1" destOrd="0" presId="urn:microsoft.com/office/officeart/2005/8/layout/default"/>
    <dgm:cxn modelId="{D59134A3-D52A-4CC2-BD73-33F35838E885}" type="presParOf" srcId="{FD625E0C-06A3-4DAB-9849-ABA3D76471CF}" destId="{99A5DC40-A660-41C5-A8E2-F92B9378E052}" srcOrd="2" destOrd="0" presId="urn:microsoft.com/office/officeart/2005/8/layout/default"/>
    <dgm:cxn modelId="{BEA50480-7CD7-4708-94DC-8871892BF668}" type="presParOf" srcId="{FD625E0C-06A3-4DAB-9849-ABA3D76471CF}" destId="{D8C13591-4650-45C6-AF14-1FC66B45679E}" srcOrd="3" destOrd="0" presId="urn:microsoft.com/office/officeart/2005/8/layout/default"/>
    <dgm:cxn modelId="{701573A4-CB08-41A4-AA92-0FE3C8E1E18A}" type="presParOf" srcId="{FD625E0C-06A3-4DAB-9849-ABA3D76471CF}" destId="{8C671889-E990-4E85-BAFF-9A05A0F329A9}" srcOrd="4" destOrd="0" presId="urn:microsoft.com/office/officeart/2005/8/layout/default"/>
    <dgm:cxn modelId="{89BF3B53-F67A-4E12-A3AA-28F0C95A78E4}" type="presParOf" srcId="{FD625E0C-06A3-4DAB-9849-ABA3D76471CF}" destId="{CF16947B-6C9C-465C-B0E4-E0E2484F15F0}" srcOrd="5" destOrd="0" presId="urn:microsoft.com/office/officeart/2005/8/layout/default"/>
    <dgm:cxn modelId="{89F8E22B-0119-4665-8C0A-999337ABEE95}" type="presParOf" srcId="{FD625E0C-06A3-4DAB-9849-ABA3D76471CF}" destId="{71F0EA65-07F2-4422-8211-67C237B9690C}" srcOrd="6" destOrd="0" presId="urn:microsoft.com/office/officeart/2005/8/layout/default"/>
    <dgm:cxn modelId="{3E7258DD-8578-48D9-8A91-D5475F027193}" type="presParOf" srcId="{FD625E0C-06A3-4DAB-9849-ABA3D76471CF}" destId="{12DB7DA9-B2F4-4DE6-A3E4-5CCDF6331D00}" srcOrd="7" destOrd="0" presId="urn:microsoft.com/office/officeart/2005/8/layout/default"/>
    <dgm:cxn modelId="{86C2F5E4-DD87-4656-A971-2CEAA587D5F7}" type="presParOf" srcId="{FD625E0C-06A3-4DAB-9849-ABA3D76471CF}" destId="{9D1A3022-D014-427D-9BFC-D722ADBB679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03F1B1-14D6-4796-96ED-BC617B58812C}" type="doc">
      <dgm:prSet loTypeId="urn:microsoft.com/office/officeart/2005/8/layout/arrow2" loCatId="process" qsTypeId="urn:microsoft.com/office/officeart/2005/8/quickstyle/simple1" qsCatId="simple" csTypeId="urn:microsoft.com/office/officeart/2005/8/colors/accent5_4" csCatId="accent5" phldr="1"/>
      <dgm:spPr/>
    </dgm:pt>
    <dgm:pt modelId="{D0DC858F-4D40-46CA-A674-A93807A8057F}">
      <dgm:prSet phldrT="[Texto]"/>
      <dgm:spPr/>
      <dgm:t>
        <a:bodyPr/>
        <a:lstStyle/>
        <a:p>
          <a:r>
            <a:rPr lang="pt-BR" dirty="0"/>
            <a:t>recepção</a:t>
          </a:r>
        </a:p>
      </dgm:t>
    </dgm:pt>
    <dgm:pt modelId="{F7171FD4-A099-4EC4-8995-D30B82E23D74}" type="parTrans" cxnId="{72199C9F-9198-4017-93D3-F5832EE25758}">
      <dgm:prSet/>
      <dgm:spPr/>
      <dgm:t>
        <a:bodyPr/>
        <a:lstStyle/>
        <a:p>
          <a:endParaRPr lang="pt-BR"/>
        </a:p>
      </dgm:t>
    </dgm:pt>
    <dgm:pt modelId="{C01CFEDE-2CBA-4DAC-9097-E27D89256463}" type="sibTrans" cxnId="{72199C9F-9198-4017-93D3-F5832EE25758}">
      <dgm:prSet/>
      <dgm:spPr/>
      <dgm:t>
        <a:bodyPr/>
        <a:lstStyle/>
        <a:p>
          <a:endParaRPr lang="pt-BR"/>
        </a:p>
      </dgm:t>
    </dgm:pt>
    <dgm:pt modelId="{4F182446-5C9F-456D-8F43-6AB5B5B643D4}">
      <dgm:prSet phldrT="[Texto]"/>
      <dgm:spPr/>
      <dgm:t>
        <a:bodyPr/>
        <a:lstStyle/>
        <a:p>
          <a:r>
            <a:rPr lang="pt-BR" dirty="0"/>
            <a:t>Decisão administrativa (resposta conclusiva)</a:t>
          </a:r>
        </a:p>
      </dgm:t>
    </dgm:pt>
    <dgm:pt modelId="{E5D43788-AD5A-440B-BA83-84C83754D394}" type="parTrans" cxnId="{36CC6EE4-24EB-4D93-A32D-6CF43D025C1D}">
      <dgm:prSet/>
      <dgm:spPr/>
      <dgm:t>
        <a:bodyPr/>
        <a:lstStyle/>
        <a:p>
          <a:endParaRPr lang="pt-BR"/>
        </a:p>
      </dgm:t>
    </dgm:pt>
    <dgm:pt modelId="{34793E96-C363-4400-A3FE-25800D548D9E}" type="sibTrans" cxnId="{36CC6EE4-24EB-4D93-A32D-6CF43D025C1D}">
      <dgm:prSet/>
      <dgm:spPr/>
      <dgm:t>
        <a:bodyPr/>
        <a:lstStyle/>
        <a:p>
          <a:endParaRPr lang="pt-BR"/>
        </a:p>
      </dgm:t>
    </dgm:pt>
    <dgm:pt modelId="{1FB9FA86-038C-4FDC-ADA0-FE7748408A7B}">
      <dgm:prSet phldrT="[Texto]"/>
      <dgm:spPr/>
      <dgm:t>
        <a:bodyPr/>
        <a:lstStyle/>
        <a:p>
          <a:r>
            <a:rPr lang="pt-BR" dirty="0"/>
            <a:t>Ciência ao usuário</a:t>
          </a:r>
        </a:p>
      </dgm:t>
    </dgm:pt>
    <dgm:pt modelId="{1A86ACB9-77D3-4213-A664-A2DF0DD8EE6B}" type="parTrans" cxnId="{71616FC8-C405-43B9-90F1-EFA2514C54D3}">
      <dgm:prSet/>
      <dgm:spPr/>
      <dgm:t>
        <a:bodyPr/>
        <a:lstStyle/>
        <a:p>
          <a:endParaRPr lang="pt-BR"/>
        </a:p>
      </dgm:t>
    </dgm:pt>
    <dgm:pt modelId="{43CA9C9F-920D-4617-848F-52168D9F0860}" type="sibTrans" cxnId="{71616FC8-C405-43B9-90F1-EFA2514C54D3}">
      <dgm:prSet/>
      <dgm:spPr/>
      <dgm:t>
        <a:bodyPr/>
        <a:lstStyle/>
        <a:p>
          <a:endParaRPr lang="pt-BR"/>
        </a:p>
      </dgm:t>
    </dgm:pt>
    <dgm:pt modelId="{BD681E75-2F50-4B91-A86F-04BDEEDDFAF0}">
      <dgm:prSet/>
      <dgm:spPr/>
      <dgm:t>
        <a:bodyPr/>
        <a:lstStyle/>
        <a:p>
          <a:r>
            <a:rPr lang="pt-BR" dirty="0"/>
            <a:t>Emissão de comprovante</a:t>
          </a:r>
        </a:p>
      </dgm:t>
    </dgm:pt>
    <dgm:pt modelId="{466F6C7F-C781-4663-8018-C094134CD84E}" type="parTrans" cxnId="{158A988C-98CE-4CC6-9C4F-627902000110}">
      <dgm:prSet/>
      <dgm:spPr/>
      <dgm:t>
        <a:bodyPr/>
        <a:lstStyle/>
        <a:p>
          <a:endParaRPr lang="pt-BR"/>
        </a:p>
      </dgm:t>
    </dgm:pt>
    <dgm:pt modelId="{0304A373-0920-44F9-BC63-1BFC754B0D01}" type="sibTrans" cxnId="{158A988C-98CE-4CC6-9C4F-627902000110}">
      <dgm:prSet/>
      <dgm:spPr/>
      <dgm:t>
        <a:bodyPr/>
        <a:lstStyle/>
        <a:p>
          <a:endParaRPr lang="pt-BR"/>
        </a:p>
      </dgm:t>
    </dgm:pt>
    <dgm:pt modelId="{93552C68-A2BE-4633-8427-51F48C024DCB}">
      <dgm:prSet/>
      <dgm:spPr/>
      <dgm:t>
        <a:bodyPr/>
        <a:lstStyle/>
        <a:p>
          <a:r>
            <a:rPr lang="pt-BR" dirty="0"/>
            <a:t>Análise </a:t>
          </a:r>
        </a:p>
      </dgm:t>
    </dgm:pt>
    <dgm:pt modelId="{2F0E0BC3-E372-4719-AFF0-E31BA386C364}" type="parTrans" cxnId="{309BCA96-0E6C-4354-A5CF-692504935728}">
      <dgm:prSet/>
      <dgm:spPr/>
      <dgm:t>
        <a:bodyPr/>
        <a:lstStyle/>
        <a:p>
          <a:endParaRPr lang="pt-BR"/>
        </a:p>
      </dgm:t>
    </dgm:pt>
    <dgm:pt modelId="{54779658-555C-459B-B2EA-4BD52280411B}" type="sibTrans" cxnId="{309BCA96-0E6C-4354-A5CF-692504935728}">
      <dgm:prSet/>
      <dgm:spPr/>
      <dgm:t>
        <a:bodyPr/>
        <a:lstStyle/>
        <a:p>
          <a:endParaRPr lang="pt-BR"/>
        </a:p>
      </dgm:t>
    </dgm:pt>
    <dgm:pt modelId="{53536AA9-E58D-4FA8-B425-E60FC00E383D}" type="pres">
      <dgm:prSet presAssocID="{E203F1B1-14D6-4796-96ED-BC617B58812C}" presName="arrowDiagram" presStyleCnt="0">
        <dgm:presLayoutVars>
          <dgm:chMax val="5"/>
          <dgm:dir/>
          <dgm:resizeHandles val="exact"/>
        </dgm:presLayoutVars>
      </dgm:prSet>
      <dgm:spPr/>
    </dgm:pt>
    <dgm:pt modelId="{0BE774D7-4B8E-4EF3-A78B-01B0A36A974B}" type="pres">
      <dgm:prSet presAssocID="{E203F1B1-14D6-4796-96ED-BC617B58812C}" presName="arrow" presStyleLbl="bgShp" presStyleIdx="0" presStyleCnt="1"/>
      <dgm:spPr/>
    </dgm:pt>
    <dgm:pt modelId="{72899E0F-F28E-422E-BD3A-16A0A8A2816D}" type="pres">
      <dgm:prSet presAssocID="{E203F1B1-14D6-4796-96ED-BC617B58812C}" presName="arrowDiagram5" presStyleCnt="0"/>
      <dgm:spPr/>
    </dgm:pt>
    <dgm:pt modelId="{A8A7CE33-E6E2-49E9-9C7D-FABA2F775010}" type="pres">
      <dgm:prSet presAssocID="{D0DC858F-4D40-46CA-A674-A93807A8057F}" presName="bullet5a" presStyleLbl="node1" presStyleIdx="0" presStyleCnt="5"/>
      <dgm:spPr/>
    </dgm:pt>
    <dgm:pt modelId="{F5A3EE74-F4EB-4739-8933-C1804C221A4C}" type="pres">
      <dgm:prSet presAssocID="{D0DC858F-4D40-46CA-A674-A93807A8057F}" presName="textBox5a" presStyleLbl="revTx" presStyleIdx="0" presStyleCnt="5">
        <dgm:presLayoutVars>
          <dgm:bulletEnabled val="1"/>
        </dgm:presLayoutVars>
      </dgm:prSet>
      <dgm:spPr/>
    </dgm:pt>
    <dgm:pt modelId="{0BF00191-33D6-4AA8-B12B-6335F5F0A085}" type="pres">
      <dgm:prSet presAssocID="{BD681E75-2F50-4B91-A86F-04BDEEDDFAF0}" presName="bullet5b" presStyleLbl="node1" presStyleIdx="1" presStyleCnt="5"/>
      <dgm:spPr/>
    </dgm:pt>
    <dgm:pt modelId="{96CD24FE-4A7E-43DC-AA09-FA23F5CB0C4B}" type="pres">
      <dgm:prSet presAssocID="{BD681E75-2F50-4B91-A86F-04BDEEDDFAF0}" presName="textBox5b" presStyleLbl="revTx" presStyleIdx="1" presStyleCnt="5">
        <dgm:presLayoutVars>
          <dgm:bulletEnabled val="1"/>
        </dgm:presLayoutVars>
      </dgm:prSet>
      <dgm:spPr/>
    </dgm:pt>
    <dgm:pt modelId="{51DB82C4-1007-4606-B299-01781B5F7D2E}" type="pres">
      <dgm:prSet presAssocID="{93552C68-A2BE-4633-8427-51F48C024DCB}" presName="bullet5c" presStyleLbl="node1" presStyleIdx="2" presStyleCnt="5"/>
      <dgm:spPr/>
    </dgm:pt>
    <dgm:pt modelId="{818C2C19-73F2-4C94-BF4E-765F97E67AD3}" type="pres">
      <dgm:prSet presAssocID="{93552C68-A2BE-4633-8427-51F48C024DCB}" presName="textBox5c" presStyleLbl="revTx" presStyleIdx="2" presStyleCnt="5">
        <dgm:presLayoutVars>
          <dgm:bulletEnabled val="1"/>
        </dgm:presLayoutVars>
      </dgm:prSet>
      <dgm:spPr/>
    </dgm:pt>
    <dgm:pt modelId="{88EC19B9-D166-4A4A-964A-36A8EA9B7A11}" type="pres">
      <dgm:prSet presAssocID="{4F182446-5C9F-456D-8F43-6AB5B5B643D4}" presName="bullet5d" presStyleLbl="node1" presStyleIdx="3" presStyleCnt="5"/>
      <dgm:spPr/>
    </dgm:pt>
    <dgm:pt modelId="{EB2AAB52-3457-4A78-911B-9AAF14D11CF3}" type="pres">
      <dgm:prSet presAssocID="{4F182446-5C9F-456D-8F43-6AB5B5B643D4}" presName="textBox5d" presStyleLbl="revTx" presStyleIdx="3" presStyleCnt="5">
        <dgm:presLayoutVars>
          <dgm:bulletEnabled val="1"/>
        </dgm:presLayoutVars>
      </dgm:prSet>
      <dgm:spPr/>
    </dgm:pt>
    <dgm:pt modelId="{AB0D9DC0-7858-49F8-BE67-6C108F3845DE}" type="pres">
      <dgm:prSet presAssocID="{1FB9FA86-038C-4FDC-ADA0-FE7748408A7B}" presName="bullet5e" presStyleLbl="node1" presStyleIdx="4" presStyleCnt="5"/>
      <dgm:spPr/>
    </dgm:pt>
    <dgm:pt modelId="{E2CAA578-4E72-4998-BC1D-2FFE246A7DBB}" type="pres">
      <dgm:prSet presAssocID="{1FB9FA86-038C-4FDC-ADA0-FE7748408A7B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51DBF6AC-83D7-49A7-A5DF-98D109AF07D5}" type="presOf" srcId="{1FB9FA86-038C-4FDC-ADA0-FE7748408A7B}" destId="{E2CAA578-4E72-4998-BC1D-2FFE246A7DBB}" srcOrd="0" destOrd="0" presId="urn:microsoft.com/office/officeart/2005/8/layout/arrow2"/>
    <dgm:cxn modelId="{9BBC14A4-CFA2-4C83-A658-6F3F9B3FB180}" type="presOf" srcId="{4F182446-5C9F-456D-8F43-6AB5B5B643D4}" destId="{EB2AAB52-3457-4A78-911B-9AAF14D11CF3}" srcOrd="0" destOrd="0" presId="urn:microsoft.com/office/officeart/2005/8/layout/arrow2"/>
    <dgm:cxn modelId="{F0806B27-C335-4B4B-884A-A06E940D7D39}" type="presOf" srcId="{E203F1B1-14D6-4796-96ED-BC617B58812C}" destId="{53536AA9-E58D-4FA8-B425-E60FC00E383D}" srcOrd="0" destOrd="0" presId="urn:microsoft.com/office/officeart/2005/8/layout/arrow2"/>
    <dgm:cxn modelId="{6E3B70D5-35A7-4E26-9494-15CF528CDD8A}" type="presOf" srcId="{D0DC858F-4D40-46CA-A674-A93807A8057F}" destId="{F5A3EE74-F4EB-4739-8933-C1804C221A4C}" srcOrd="0" destOrd="0" presId="urn:microsoft.com/office/officeart/2005/8/layout/arrow2"/>
    <dgm:cxn modelId="{309BCA96-0E6C-4354-A5CF-692504935728}" srcId="{E203F1B1-14D6-4796-96ED-BC617B58812C}" destId="{93552C68-A2BE-4633-8427-51F48C024DCB}" srcOrd="2" destOrd="0" parTransId="{2F0E0BC3-E372-4719-AFF0-E31BA386C364}" sibTransId="{54779658-555C-459B-B2EA-4BD52280411B}"/>
    <dgm:cxn modelId="{EC12D9F7-D012-4A94-9D25-C7C5B7E1FD65}" type="presOf" srcId="{BD681E75-2F50-4B91-A86F-04BDEEDDFAF0}" destId="{96CD24FE-4A7E-43DC-AA09-FA23F5CB0C4B}" srcOrd="0" destOrd="0" presId="urn:microsoft.com/office/officeart/2005/8/layout/arrow2"/>
    <dgm:cxn modelId="{8766481D-D309-48DE-AEC9-97B573F07E7A}" type="presOf" srcId="{93552C68-A2BE-4633-8427-51F48C024DCB}" destId="{818C2C19-73F2-4C94-BF4E-765F97E67AD3}" srcOrd="0" destOrd="0" presId="urn:microsoft.com/office/officeart/2005/8/layout/arrow2"/>
    <dgm:cxn modelId="{36CC6EE4-24EB-4D93-A32D-6CF43D025C1D}" srcId="{E203F1B1-14D6-4796-96ED-BC617B58812C}" destId="{4F182446-5C9F-456D-8F43-6AB5B5B643D4}" srcOrd="3" destOrd="0" parTransId="{E5D43788-AD5A-440B-BA83-84C83754D394}" sibTransId="{34793E96-C363-4400-A3FE-25800D548D9E}"/>
    <dgm:cxn modelId="{72199C9F-9198-4017-93D3-F5832EE25758}" srcId="{E203F1B1-14D6-4796-96ED-BC617B58812C}" destId="{D0DC858F-4D40-46CA-A674-A93807A8057F}" srcOrd="0" destOrd="0" parTransId="{F7171FD4-A099-4EC4-8995-D30B82E23D74}" sibTransId="{C01CFEDE-2CBA-4DAC-9097-E27D89256463}"/>
    <dgm:cxn modelId="{158A988C-98CE-4CC6-9C4F-627902000110}" srcId="{E203F1B1-14D6-4796-96ED-BC617B58812C}" destId="{BD681E75-2F50-4B91-A86F-04BDEEDDFAF0}" srcOrd="1" destOrd="0" parTransId="{466F6C7F-C781-4663-8018-C094134CD84E}" sibTransId="{0304A373-0920-44F9-BC63-1BFC754B0D01}"/>
    <dgm:cxn modelId="{71616FC8-C405-43B9-90F1-EFA2514C54D3}" srcId="{E203F1B1-14D6-4796-96ED-BC617B58812C}" destId="{1FB9FA86-038C-4FDC-ADA0-FE7748408A7B}" srcOrd="4" destOrd="0" parTransId="{1A86ACB9-77D3-4213-A664-A2DF0DD8EE6B}" sibTransId="{43CA9C9F-920D-4617-848F-52168D9F0860}"/>
    <dgm:cxn modelId="{1990D413-31CA-4879-852D-7113C989C761}" type="presParOf" srcId="{53536AA9-E58D-4FA8-B425-E60FC00E383D}" destId="{0BE774D7-4B8E-4EF3-A78B-01B0A36A974B}" srcOrd="0" destOrd="0" presId="urn:microsoft.com/office/officeart/2005/8/layout/arrow2"/>
    <dgm:cxn modelId="{0B568CDC-C7A0-4E56-992D-5B9DE344C53B}" type="presParOf" srcId="{53536AA9-E58D-4FA8-B425-E60FC00E383D}" destId="{72899E0F-F28E-422E-BD3A-16A0A8A2816D}" srcOrd="1" destOrd="0" presId="urn:microsoft.com/office/officeart/2005/8/layout/arrow2"/>
    <dgm:cxn modelId="{5D02EB24-AC51-4C6B-B392-1BCE0309652A}" type="presParOf" srcId="{72899E0F-F28E-422E-BD3A-16A0A8A2816D}" destId="{A8A7CE33-E6E2-49E9-9C7D-FABA2F775010}" srcOrd="0" destOrd="0" presId="urn:microsoft.com/office/officeart/2005/8/layout/arrow2"/>
    <dgm:cxn modelId="{C3C92AAB-62E4-4850-81AF-8AB20831C12B}" type="presParOf" srcId="{72899E0F-F28E-422E-BD3A-16A0A8A2816D}" destId="{F5A3EE74-F4EB-4739-8933-C1804C221A4C}" srcOrd="1" destOrd="0" presId="urn:microsoft.com/office/officeart/2005/8/layout/arrow2"/>
    <dgm:cxn modelId="{7BA5AFB0-5F08-4342-91AE-5DD3193AD525}" type="presParOf" srcId="{72899E0F-F28E-422E-BD3A-16A0A8A2816D}" destId="{0BF00191-33D6-4AA8-B12B-6335F5F0A085}" srcOrd="2" destOrd="0" presId="urn:microsoft.com/office/officeart/2005/8/layout/arrow2"/>
    <dgm:cxn modelId="{3ECA0B06-E73E-4B5F-AA4D-732EC80269AE}" type="presParOf" srcId="{72899E0F-F28E-422E-BD3A-16A0A8A2816D}" destId="{96CD24FE-4A7E-43DC-AA09-FA23F5CB0C4B}" srcOrd="3" destOrd="0" presId="urn:microsoft.com/office/officeart/2005/8/layout/arrow2"/>
    <dgm:cxn modelId="{0C0C2FF2-9D0F-4CED-819E-80BD0D2C754B}" type="presParOf" srcId="{72899E0F-F28E-422E-BD3A-16A0A8A2816D}" destId="{51DB82C4-1007-4606-B299-01781B5F7D2E}" srcOrd="4" destOrd="0" presId="urn:microsoft.com/office/officeart/2005/8/layout/arrow2"/>
    <dgm:cxn modelId="{10C6108E-F8A4-40A6-8E2A-F6CFF9F4675A}" type="presParOf" srcId="{72899E0F-F28E-422E-BD3A-16A0A8A2816D}" destId="{818C2C19-73F2-4C94-BF4E-765F97E67AD3}" srcOrd="5" destOrd="0" presId="urn:microsoft.com/office/officeart/2005/8/layout/arrow2"/>
    <dgm:cxn modelId="{83BDAE87-9C24-45E5-B163-3104A3092350}" type="presParOf" srcId="{72899E0F-F28E-422E-BD3A-16A0A8A2816D}" destId="{88EC19B9-D166-4A4A-964A-36A8EA9B7A11}" srcOrd="6" destOrd="0" presId="urn:microsoft.com/office/officeart/2005/8/layout/arrow2"/>
    <dgm:cxn modelId="{C43B41EE-9CAF-47B8-98E5-817AF2A1299D}" type="presParOf" srcId="{72899E0F-F28E-422E-BD3A-16A0A8A2816D}" destId="{EB2AAB52-3457-4A78-911B-9AAF14D11CF3}" srcOrd="7" destOrd="0" presId="urn:microsoft.com/office/officeart/2005/8/layout/arrow2"/>
    <dgm:cxn modelId="{0892265D-3C7E-46E1-A278-2F8AE8B8C6DD}" type="presParOf" srcId="{72899E0F-F28E-422E-BD3A-16A0A8A2816D}" destId="{AB0D9DC0-7858-49F8-BE67-6C108F3845DE}" srcOrd="8" destOrd="0" presId="urn:microsoft.com/office/officeart/2005/8/layout/arrow2"/>
    <dgm:cxn modelId="{F4AF74A9-9AC0-46B8-BE5D-11DA15317B18}" type="presParOf" srcId="{72899E0F-F28E-422E-BD3A-16A0A8A2816D}" destId="{E2CAA578-4E72-4998-BC1D-2FFE246A7DBB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E07BF8C-B8DF-47E4-A6F3-1C9AE336239D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pt-BR"/>
        </a:p>
      </dgm:t>
    </dgm:pt>
    <dgm:pt modelId="{553565FD-9491-4D85-B973-C4702490D360}">
      <dgm:prSet phldrT="[Texto]"/>
      <dgm:spPr/>
      <dgm:t>
        <a:bodyPr/>
        <a:lstStyle/>
        <a:p>
          <a:r>
            <a:rPr lang="pt-BR" dirty="0"/>
            <a:t>Proibido </a:t>
          </a:r>
        </a:p>
      </dgm:t>
    </dgm:pt>
    <dgm:pt modelId="{8960AFC4-0686-40A3-AAFB-FC2304513A6C}" type="parTrans" cxnId="{272ABB7A-B8FD-4D5E-A150-31074C020396}">
      <dgm:prSet/>
      <dgm:spPr/>
      <dgm:t>
        <a:bodyPr/>
        <a:lstStyle/>
        <a:p>
          <a:endParaRPr lang="pt-BR"/>
        </a:p>
      </dgm:t>
    </dgm:pt>
    <dgm:pt modelId="{498F9F9A-74F8-45F0-BE38-B6E9906724DC}" type="sibTrans" cxnId="{272ABB7A-B8FD-4D5E-A150-31074C020396}">
      <dgm:prSet/>
      <dgm:spPr/>
      <dgm:t>
        <a:bodyPr/>
        <a:lstStyle/>
        <a:p>
          <a:endParaRPr lang="pt-BR"/>
        </a:p>
      </dgm:t>
    </dgm:pt>
    <dgm:pt modelId="{0B2F20F0-1578-4D8B-BC86-657FC6129479}">
      <dgm:prSet phldrT="[Texto]"/>
      <dgm:spPr/>
      <dgm:t>
        <a:bodyPr/>
        <a:lstStyle/>
        <a:p>
          <a:r>
            <a:rPr lang="pt-BR" dirty="0"/>
            <a:t>exigir</a:t>
          </a:r>
        </a:p>
      </dgm:t>
    </dgm:pt>
    <dgm:pt modelId="{4152D46C-4BEF-401B-9248-29049B03EEDE}" type="parTrans" cxnId="{F1555CBD-265C-4447-A008-D66F3EFED3A3}">
      <dgm:prSet/>
      <dgm:spPr/>
      <dgm:t>
        <a:bodyPr/>
        <a:lstStyle/>
        <a:p>
          <a:endParaRPr lang="pt-BR"/>
        </a:p>
      </dgm:t>
    </dgm:pt>
    <dgm:pt modelId="{78CFC98C-6BD0-4972-859F-9485752736BF}" type="sibTrans" cxnId="{F1555CBD-265C-4447-A008-D66F3EFED3A3}">
      <dgm:prSet/>
      <dgm:spPr/>
      <dgm:t>
        <a:bodyPr/>
        <a:lstStyle/>
        <a:p>
          <a:endParaRPr lang="pt-BR"/>
        </a:p>
      </dgm:t>
    </dgm:pt>
    <dgm:pt modelId="{8B3D0FAE-4B78-42BB-AC42-338EF32BE801}">
      <dgm:prSet phldrT="[Texto]"/>
      <dgm:spPr/>
      <dgm:t>
        <a:bodyPr/>
        <a:lstStyle/>
        <a:p>
          <a:r>
            <a:rPr lang="pt-BR" dirty="0"/>
            <a:t> motivação</a:t>
          </a:r>
        </a:p>
      </dgm:t>
    </dgm:pt>
    <dgm:pt modelId="{0FD4E296-D952-4C93-80B3-E0B8A571B69B}" type="parTrans" cxnId="{77E29AFF-2705-4FFD-8F9B-BC18170E2A08}">
      <dgm:prSet/>
      <dgm:spPr/>
      <dgm:t>
        <a:bodyPr/>
        <a:lstStyle/>
        <a:p>
          <a:endParaRPr lang="pt-BR"/>
        </a:p>
      </dgm:t>
    </dgm:pt>
    <dgm:pt modelId="{73EF21F9-5B30-45CF-9B14-ECD3DFB5F597}" type="sibTrans" cxnId="{77E29AFF-2705-4FFD-8F9B-BC18170E2A08}">
      <dgm:prSet/>
      <dgm:spPr/>
      <dgm:t>
        <a:bodyPr/>
        <a:lstStyle/>
        <a:p>
          <a:endParaRPr lang="pt-BR"/>
        </a:p>
      </dgm:t>
    </dgm:pt>
    <dgm:pt modelId="{4533315C-0023-4999-8FF5-E34675666886}">
      <dgm:prSet phldrT="[Texto]"/>
      <dgm:spPr/>
      <dgm:t>
        <a:bodyPr/>
        <a:lstStyle/>
        <a:p>
          <a:r>
            <a:rPr lang="pt-BR" dirty="0"/>
            <a:t>do</a:t>
          </a:r>
        </a:p>
      </dgm:t>
    </dgm:pt>
    <dgm:pt modelId="{8D2E60C8-3467-4B93-9927-423BAFCF8F56}" type="parTrans" cxnId="{3CE17B73-1C3B-4635-A1D2-A9A858E66F1F}">
      <dgm:prSet/>
      <dgm:spPr/>
      <dgm:t>
        <a:bodyPr/>
        <a:lstStyle/>
        <a:p>
          <a:endParaRPr lang="pt-BR"/>
        </a:p>
      </dgm:t>
    </dgm:pt>
    <dgm:pt modelId="{557AD40B-09A6-46A4-A0F6-A26383FB318B}" type="sibTrans" cxnId="{3CE17B73-1C3B-4635-A1D2-A9A858E66F1F}">
      <dgm:prSet/>
      <dgm:spPr/>
      <dgm:t>
        <a:bodyPr/>
        <a:lstStyle/>
        <a:p>
          <a:endParaRPr lang="pt-BR"/>
        </a:p>
      </dgm:t>
    </dgm:pt>
    <dgm:pt modelId="{AC4C86D8-4B90-48AF-8BA8-32385054C3BD}">
      <dgm:prSet phldrT="[Texto]"/>
      <dgm:spPr/>
      <dgm:t>
        <a:bodyPr/>
        <a:lstStyle/>
        <a:p>
          <a:r>
            <a:rPr lang="pt-BR" dirty="0"/>
            <a:t>requerente</a:t>
          </a:r>
        </a:p>
      </dgm:t>
    </dgm:pt>
    <dgm:pt modelId="{58BDF076-0E2B-4FA4-98ED-3AAC9F2FC5F9}" type="parTrans" cxnId="{23EB916C-E0A3-45A3-A0C5-9D63F15E985D}">
      <dgm:prSet/>
      <dgm:spPr/>
      <dgm:t>
        <a:bodyPr/>
        <a:lstStyle/>
        <a:p>
          <a:endParaRPr lang="pt-BR"/>
        </a:p>
      </dgm:t>
    </dgm:pt>
    <dgm:pt modelId="{73DDC2C6-FD90-4B4D-9C28-6BA8EDAAEA23}" type="sibTrans" cxnId="{23EB916C-E0A3-45A3-A0C5-9D63F15E985D}">
      <dgm:prSet/>
      <dgm:spPr/>
      <dgm:t>
        <a:bodyPr/>
        <a:lstStyle/>
        <a:p>
          <a:endParaRPr lang="pt-BR"/>
        </a:p>
      </dgm:t>
    </dgm:pt>
    <dgm:pt modelId="{42D3A19F-D0A3-49CB-9B9D-57C710DF6962}" type="pres">
      <dgm:prSet presAssocID="{6E07BF8C-B8DF-47E4-A6F3-1C9AE336239D}" presName="Name0" presStyleCnt="0">
        <dgm:presLayoutVars>
          <dgm:chMax val="7"/>
          <dgm:chPref val="5"/>
        </dgm:presLayoutVars>
      </dgm:prSet>
      <dgm:spPr/>
    </dgm:pt>
    <dgm:pt modelId="{81C6CC8A-8698-435C-B218-9F8F4178E72F}" type="pres">
      <dgm:prSet presAssocID="{6E07BF8C-B8DF-47E4-A6F3-1C9AE336239D}" presName="arrowNode" presStyleLbl="node1" presStyleIdx="0" presStyleCnt="1"/>
      <dgm:spPr/>
    </dgm:pt>
    <dgm:pt modelId="{61322A42-71A0-4C71-8B73-20247C91DD33}" type="pres">
      <dgm:prSet presAssocID="{553565FD-9491-4D85-B973-C4702490D360}" presName="txNode1" presStyleLbl="revTx" presStyleIdx="0" presStyleCnt="5">
        <dgm:presLayoutVars>
          <dgm:bulletEnabled val="1"/>
        </dgm:presLayoutVars>
      </dgm:prSet>
      <dgm:spPr/>
    </dgm:pt>
    <dgm:pt modelId="{AB7AAC4C-BD1B-4A8E-A0F0-6F6352045FA0}" type="pres">
      <dgm:prSet presAssocID="{0B2F20F0-1578-4D8B-BC86-657FC6129479}" presName="txNode2" presStyleLbl="revTx" presStyleIdx="1" presStyleCnt="5">
        <dgm:presLayoutVars>
          <dgm:bulletEnabled val="1"/>
        </dgm:presLayoutVars>
      </dgm:prSet>
      <dgm:spPr/>
    </dgm:pt>
    <dgm:pt modelId="{4F228A88-9BF3-48C4-A6C5-4C77AA545E39}" type="pres">
      <dgm:prSet presAssocID="{78CFC98C-6BD0-4972-859F-9485752736BF}" presName="dotNode2" presStyleCnt="0"/>
      <dgm:spPr/>
    </dgm:pt>
    <dgm:pt modelId="{FA6C039E-FF03-4E05-8E0C-355A982FF490}" type="pres">
      <dgm:prSet presAssocID="{78CFC98C-6BD0-4972-859F-9485752736BF}" presName="dotRepeatNode" presStyleLbl="fgShp" presStyleIdx="0" presStyleCnt="3"/>
      <dgm:spPr/>
    </dgm:pt>
    <dgm:pt modelId="{4273A033-7B46-4E13-9550-C6AFF9A2B3E3}" type="pres">
      <dgm:prSet presAssocID="{8B3D0FAE-4B78-42BB-AC42-338EF32BE801}" presName="txNode3" presStyleLbl="revTx" presStyleIdx="2" presStyleCnt="5">
        <dgm:presLayoutVars>
          <dgm:bulletEnabled val="1"/>
        </dgm:presLayoutVars>
      </dgm:prSet>
      <dgm:spPr/>
    </dgm:pt>
    <dgm:pt modelId="{7FC063D2-A8D7-417B-B29F-59BDEBD8F6EA}" type="pres">
      <dgm:prSet presAssocID="{73EF21F9-5B30-45CF-9B14-ECD3DFB5F597}" presName="dotNode3" presStyleCnt="0"/>
      <dgm:spPr/>
    </dgm:pt>
    <dgm:pt modelId="{2AF049BB-4334-4AF0-AD25-CBBC1C252B66}" type="pres">
      <dgm:prSet presAssocID="{73EF21F9-5B30-45CF-9B14-ECD3DFB5F597}" presName="dotRepeatNode" presStyleLbl="fgShp" presStyleIdx="1" presStyleCnt="3"/>
      <dgm:spPr/>
    </dgm:pt>
    <dgm:pt modelId="{7E8BA040-1B48-4315-BF23-B2B5BA70A9B2}" type="pres">
      <dgm:prSet presAssocID="{4533315C-0023-4999-8FF5-E34675666886}" presName="txNode4" presStyleLbl="revTx" presStyleIdx="3" presStyleCnt="5">
        <dgm:presLayoutVars>
          <dgm:bulletEnabled val="1"/>
        </dgm:presLayoutVars>
      </dgm:prSet>
      <dgm:spPr/>
    </dgm:pt>
    <dgm:pt modelId="{758E1823-C938-4A0C-8C19-D0099779857E}" type="pres">
      <dgm:prSet presAssocID="{557AD40B-09A6-46A4-A0F6-A26383FB318B}" presName="dotNode4" presStyleCnt="0"/>
      <dgm:spPr/>
    </dgm:pt>
    <dgm:pt modelId="{C792996F-9FAE-4D13-8AFA-DF7DE0443A8A}" type="pres">
      <dgm:prSet presAssocID="{557AD40B-09A6-46A4-A0F6-A26383FB318B}" presName="dotRepeatNode" presStyleLbl="fgShp" presStyleIdx="2" presStyleCnt="3"/>
      <dgm:spPr/>
    </dgm:pt>
    <dgm:pt modelId="{A0131027-0125-49A4-A983-DA513F5DAE3F}" type="pres">
      <dgm:prSet presAssocID="{AC4C86D8-4B90-48AF-8BA8-32385054C3BD}" presName="txNode5" presStyleLbl="revTx" presStyleIdx="4" presStyleCnt="5">
        <dgm:presLayoutVars>
          <dgm:bulletEnabled val="1"/>
        </dgm:presLayoutVars>
      </dgm:prSet>
      <dgm:spPr/>
    </dgm:pt>
  </dgm:ptLst>
  <dgm:cxnLst>
    <dgm:cxn modelId="{56A369F9-F9DF-4B5A-B6E2-2CCA9848D0F7}" type="presOf" srcId="{8B3D0FAE-4B78-42BB-AC42-338EF32BE801}" destId="{4273A033-7B46-4E13-9550-C6AFF9A2B3E3}" srcOrd="0" destOrd="0" presId="urn:microsoft.com/office/officeart/2009/3/layout/DescendingProcess"/>
    <dgm:cxn modelId="{23EB916C-E0A3-45A3-A0C5-9D63F15E985D}" srcId="{6E07BF8C-B8DF-47E4-A6F3-1C9AE336239D}" destId="{AC4C86D8-4B90-48AF-8BA8-32385054C3BD}" srcOrd="4" destOrd="0" parTransId="{58BDF076-0E2B-4FA4-98ED-3AAC9F2FC5F9}" sibTransId="{73DDC2C6-FD90-4B4D-9C28-6BA8EDAAEA23}"/>
    <dgm:cxn modelId="{77E29AFF-2705-4FFD-8F9B-BC18170E2A08}" srcId="{6E07BF8C-B8DF-47E4-A6F3-1C9AE336239D}" destId="{8B3D0FAE-4B78-42BB-AC42-338EF32BE801}" srcOrd="2" destOrd="0" parTransId="{0FD4E296-D952-4C93-80B3-E0B8A571B69B}" sibTransId="{73EF21F9-5B30-45CF-9B14-ECD3DFB5F597}"/>
    <dgm:cxn modelId="{225E7DB9-68CA-4F44-9C6D-96DCEA96FBA7}" type="presOf" srcId="{0B2F20F0-1578-4D8B-BC86-657FC6129479}" destId="{AB7AAC4C-BD1B-4A8E-A0F0-6F6352045FA0}" srcOrd="0" destOrd="0" presId="urn:microsoft.com/office/officeart/2009/3/layout/DescendingProcess"/>
    <dgm:cxn modelId="{8C1AC809-592C-415C-852A-7061C288C738}" type="presOf" srcId="{6E07BF8C-B8DF-47E4-A6F3-1C9AE336239D}" destId="{42D3A19F-D0A3-49CB-9B9D-57C710DF6962}" srcOrd="0" destOrd="0" presId="urn:microsoft.com/office/officeart/2009/3/layout/DescendingProcess"/>
    <dgm:cxn modelId="{272ABB7A-B8FD-4D5E-A150-31074C020396}" srcId="{6E07BF8C-B8DF-47E4-A6F3-1C9AE336239D}" destId="{553565FD-9491-4D85-B973-C4702490D360}" srcOrd="0" destOrd="0" parTransId="{8960AFC4-0686-40A3-AAFB-FC2304513A6C}" sibTransId="{498F9F9A-74F8-45F0-BE38-B6E9906724DC}"/>
    <dgm:cxn modelId="{7DC63E56-4C33-4FBB-9841-2308F161233F}" type="presOf" srcId="{73EF21F9-5B30-45CF-9B14-ECD3DFB5F597}" destId="{2AF049BB-4334-4AF0-AD25-CBBC1C252B66}" srcOrd="0" destOrd="0" presId="urn:microsoft.com/office/officeart/2009/3/layout/DescendingProcess"/>
    <dgm:cxn modelId="{C9FCFAF3-A82E-45AF-855B-CA48D2D0FD61}" type="presOf" srcId="{AC4C86D8-4B90-48AF-8BA8-32385054C3BD}" destId="{A0131027-0125-49A4-A983-DA513F5DAE3F}" srcOrd="0" destOrd="0" presId="urn:microsoft.com/office/officeart/2009/3/layout/DescendingProcess"/>
    <dgm:cxn modelId="{BBD10434-FE69-44CC-A712-CAD880ED09EE}" type="presOf" srcId="{557AD40B-09A6-46A4-A0F6-A26383FB318B}" destId="{C792996F-9FAE-4D13-8AFA-DF7DE0443A8A}" srcOrd="0" destOrd="0" presId="urn:microsoft.com/office/officeart/2009/3/layout/DescendingProcess"/>
    <dgm:cxn modelId="{3B9CCC47-AA02-450D-A07F-182F7A6235D5}" type="presOf" srcId="{78CFC98C-6BD0-4972-859F-9485752736BF}" destId="{FA6C039E-FF03-4E05-8E0C-355A982FF490}" srcOrd="0" destOrd="0" presId="urn:microsoft.com/office/officeart/2009/3/layout/DescendingProcess"/>
    <dgm:cxn modelId="{6DD73795-E75E-4DD9-A2CF-CA0C06822520}" type="presOf" srcId="{4533315C-0023-4999-8FF5-E34675666886}" destId="{7E8BA040-1B48-4315-BF23-B2B5BA70A9B2}" srcOrd="0" destOrd="0" presId="urn:microsoft.com/office/officeart/2009/3/layout/DescendingProcess"/>
    <dgm:cxn modelId="{E8CB9E4E-0406-4D7D-A84C-82B9D4E1FE57}" type="presOf" srcId="{553565FD-9491-4D85-B973-C4702490D360}" destId="{61322A42-71A0-4C71-8B73-20247C91DD33}" srcOrd="0" destOrd="0" presId="urn:microsoft.com/office/officeart/2009/3/layout/DescendingProcess"/>
    <dgm:cxn modelId="{3CE17B73-1C3B-4635-A1D2-A9A858E66F1F}" srcId="{6E07BF8C-B8DF-47E4-A6F3-1C9AE336239D}" destId="{4533315C-0023-4999-8FF5-E34675666886}" srcOrd="3" destOrd="0" parTransId="{8D2E60C8-3467-4B93-9927-423BAFCF8F56}" sibTransId="{557AD40B-09A6-46A4-A0F6-A26383FB318B}"/>
    <dgm:cxn modelId="{F1555CBD-265C-4447-A008-D66F3EFED3A3}" srcId="{6E07BF8C-B8DF-47E4-A6F3-1C9AE336239D}" destId="{0B2F20F0-1578-4D8B-BC86-657FC6129479}" srcOrd="1" destOrd="0" parTransId="{4152D46C-4BEF-401B-9248-29049B03EEDE}" sibTransId="{78CFC98C-6BD0-4972-859F-9485752736BF}"/>
    <dgm:cxn modelId="{1E25A676-EDE0-4243-A6EF-DA384CD1E6C3}" type="presParOf" srcId="{42D3A19F-D0A3-49CB-9B9D-57C710DF6962}" destId="{81C6CC8A-8698-435C-B218-9F8F4178E72F}" srcOrd="0" destOrd="0" presId="urn:microsoft.com/office/officeart/2009/3/layout/DescendingProcess"/>
    <dgm:cxn modelId="{378496FA-5183-4240-9A6A-8E80B9D88255}" type="presParOf" srcId="{42D3A19F-D0A3-49CB-9B9D-57C710DF6962}" destId="{61322A42-71A0-4C71-8B73-20247C91DD33}" srcOrd="1" destOrd="0" presId="urn:microsoft.com/office/officeart/2009/3/layout/DescendingProcess"/>
    <dgm:cxn modelId="{5695B0E0-7699-4144-899E-8FE5706D39C2}" type="presParOf" srcId="{42D3A19F-D0A3-49CB-9B9D-57C710DF6962}" destId="{AB7AAC4C-BD1B-4A8E-A0F0-6F6352045FA0}" srcOrd="2" destOrd="0" presId="urn:microsoft.com/office/officeart/2009/3/layout/DescendingProcess"/>
    <dgm:cxn modelId="{6674F90F-ED17-4191-A2E9-1BD3AC43332D}" type="presParOf" srcId="{42D3A19F-D0A3-49CB-9B9D-57C710DF6962}" destId="{4F228A88-9BF3-48C4-A6C5-4C77AA545E39}" srcOrd="3" destOrd="0" presId="urn:microsoft.com/office/officeart/2009/3/layout/DescendingProcess"/>
    <dgm:cxn modelId="{989EBD61-9112-43F7-93EE-EB497FE4F17C}" type="presParOf" srcId="{4F228A88-9BF3-48C4-A6C5-4C77AA545E39}" destId="{FA6C039E-FF03-4E05-8E0C-355A982FF490}" srcOrd="0" destOrd="0" presId="urn:microsoft.com/office/officeart/2009/3/layout/DescendingProcess"/>
    <dgm:cxn modelId="{4AE1CF3B-AE56-4E68-9B32-7217CAE220C1}" type="presParOf" srcId="{42D3A19F-D0A3-49CB-9B9D-57C710DF6962}" destId="{4273A033-7B46-4E13-9550-C6AFF9A2B3E3}" srcOrd="4" destOrd="0" presId="urn:microsoft.com/office/officeart/2009/3/layout/DescendingProcess"/>
    <dgm:cxn modelId="{06BC6C62-79E3-4926-80E6-5976C964E814}" type="presParOf" srcId="{42D3A19F-D0A3-49CB-9B9D-57C710DF6962}" destId="{7FC063D2-A8D7-417B-B29F-59BDEBD8F6EA}" srcOrd="5" destOrd="0" presId="urn:microsoft.com/office/officeart/2009/3/layout/DescendingProcess"/>
    <dgm:cxn modelId="{6F612816-062B-43B3-B307-2464688B6C9C}" type="presParOf" srcId="{7FC063D2-A8D7-417B-B29F-59BDEBD8F6EA}" destId="{2AF049BB-4334-4AF0-AD25-CBBC1C252B66}" srcOrd="0" destOrd="0" presId="urn:microsoft.com/office/officeart/2009/3/layout/DescendingProcess"/>
    <dgm:cxn modelId="{0407C7C8-16EF-41A2-B721-F8920C360307}" type="presParOf" srcId="{42D3A19F-D0A3-49CB-9B9D-57C710DF6962}" destId="{7E8BA040-1B48-4315-BF23-B2B5BA70A9B2}" srcOrd="6" destOrd="0" presId="urn:microsoft.com/office/officeart/2009/3/layout/DescendingProcess"/>
    <dgm:cxn modelId="{7202DDCB-D409-469F-A6BA-860C2614C701}" type="presParOf" srcId="{42D3A19F-D0A3-49CB-9B9D-57C710DF6962}" destId="{758E1823-C938-4A0C-8C19-D0099779857E}" srcOrd="7" destOrd="0" presId="urn:microsoft.com/office/officeart/2009/3/layout/DescendingProcess"/>
    <dgm:cxn modelId="{4773342C-729F-4707-8EB3-6C7588C61DDC}" type="presParOf" srcId="{758E1823-C938-4A0C-8C19-D0099779857E}" destId="{C792996F-9FAE-4D13-8AFA-DF7DE0443A8A}" srcOrd="0" destOrd="0" presId="urn:microsoft.com/office/officeart/2009/3/layout/DescendingProcess"/>
    <dgm:cxn modelId="{5887F422-D741-4FF9-9DCD-C1DB4482E69B}" type="presParOf" srcId="{42D3A19F-D0A3-49CB-9B9D-57C710DF6962}" destId="{A0131027-0125-49A4-A983-DA513F5DAE3F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BDD7396-9EF8-4A76-B76B-ED2FD6BD3CD3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5D1EDB42-19DC-4272-B4A2-7CE798CA25F2}">
      <dgm:prSet phldrT="[Texto]"/>
      <dgm:spPr/>
      <dgm:t>
        <a:bodyPr/>
        <a:lstStyle/>
        <a:p>
          <a:r>
            <a:rPr lang="pt-BR" dirty="0"/>
            <a:t>identificação</a:t>
          </a:r>
        </a:p>
      </dgm:t>
    </dgm:pt>
    <dgm:pt modelId="{4A9A1CA3-388F-4FC8-BE74-6A00B0AE04CF}" type="parTrans" cxnId="{FBEAB1DB-A063-439F-A950-AEAB5EA7260E}">
      <dgm:prSet/>
      <dgm:spPr/>
      <dgm:t>
        <a:bodyPr/>
        <a:lstStyle/>
        <a:p>
          <a:endParaRPr lang="pt-BR"/>
        </a:p>
      </dgm:t>
    </dgm:pt>
    <dgm:pt modelId="{77D72B1E-6E0F-4CE9-8B1A-79CA7AA43F86}" type="sibTrans" cxnId="{FBEAB1DB-A063-439F-A950-AEAB5EA7260E}">
      <dgm:prSet/>
      <dgm:spPr/>
      <dgm:t>
        <a:bodyPr/>
        <a:lstStyle/>
        <a:p>
          <a:endParaRPr lang="pt-BR"/>
        </a:p>
      </dgm:t>
    </dgm:pt>
    <dgm:pt modelId="{240A0F40-4E42-4472-B16F-8B7BB01A3594}">
      <dgm:prSet phldrT="[Texto]"/>
      <dgm:spPr/>
      <dgm:t>
        <a:bodyPr/>
        <a:lstStyle/>
        <a:p>
          <a:r>
            <a:rPr lang="pt-BR" dirty="0"/>
            <a:t>Individualização </a:t>
          </a:r>
        </a:p>
      </dgm:t>
    </dgm:pt>
    <dgm:pt modelId="{0235C445-7204-4778-A780-6DE05F4FFBA9}" type="parTrans" cxnId="{F84CD7FC-644B-46A9-8EB0-E6E77BF0822E}">
      <dgm:prSet/>
      <dgm:spPr/>
      <dgm:t>
        <a:bodyPr/>
        <a:lstStyle/>
        <a:p>
          <a:endParaRPr lang="pt-BR"/>
        </a:p>
      </dgm:t>
    </dgm:pt>
    <dgm:pt modelId="{5C5BC393-FEB8-4F15-A185-5D0805BA2351}" type="sibTrans" cxnId="{F84CD7FC-644B-46A9-8EB0-E6E77BF0822E}">
      <dgm:prSet/>
      <dgm:spPr/>
      <dgm:t>
        <a:bodyPr/>
        <a:lstStyle/>
        <a:p>
          <a:endParaRPr lang="pt-BR"/>
        </a:p>
      </dgm:t>
    </dgm:pt>
    <dgm:pt modelId="{092599B0-BA74-48B1-A64D-F2658D11EEC4}" type="pres">
      <dgm:prSet presAssocID="{3BDD7396-9EF8-4A76-B76B-ED2FD6BD3CD3}" presName="Name0" presStyleCnt="0">
        <dgm:presLayoutVars>
          <dgm:dir/>
          <dgm:resizeHandles val="exact"/>
        </dgm:presLayoutVars>
      </dgm:prSet>
      <dgm:spPr/>
    </dgm:pt>
    <dgm:pt modelId="{234C2DE5-B652-46F6-9EC7-A78DFB4495B5}" type="pres">
      <dgm:prSet presAssocID="{5D1EDB42-19DC-4272-B4A2-7CE798CA25F2}" presName="node" presStyleLbl="node1" presStyleIdx="0" presStyleCnt="2">
        <dgm:presLayoutVars>
          <dgm:bulletEnabled val="1"/>
        </dgm:presLayoutVars>
      </dgm:prSet>
      <dgm:spPr/>
    </dgm:pt>
    <dgm:pt modelId="{25324933-601D-487E-8C4C-0CB8901A61D4}" type="pres">
      <dgm:prSet presAssocID="{77D72B1E-6E0F-4CE9-8B1A-79CA7AA43F86}" presName="sibTrans" presStyleLbl="sibTrans2D1" presStyleIdx="0" presStyleCnt="1"/>
      <dgm:spPr/>
    </dgm:pt>
    <dgm:pt modelId="{B988E8DA-6FB6-4EF8-911B-33E386547EAD}" type="pres">
      <dgm:prSet presAssocID="{77D72B1E-6E0F-4CE9-8B1A-79CA7AA43F86}" presName="connectorText" presStyleLbl="sibTrans2D1" presStyleIdx="0" presStyleCnt="1"/>
      <dgm:spPr/>
    </dgm:pt>
    <dgm:pt modelId="{2C8CBF7A-6A53-4F8B-A86E-84982C874BB7}" type="pres">
      <dgm:prSet presAssocID="{240A0F40-4E42-4472-B16F-8B7BB01A3594}" presName="node" presStyleLbl="node1" presStyleIdx="1" presStyleCnt="2">
        <dgm:presLayoutVars>
          <dgm:bulletEnabled val="1"/>
        </dgm:presLayoutVars>
      </dgm:prSet>
      <dgm:spPr/>
    </dgm:pt>
  </dgm:ptLst>
  <dgm:cxnLst>
    <dgm:cxn modelId="{62AEF173-287D-4FC7-9F1D-03456107A52D}" type="presOf" srcId="{77D72B1E-6E0F-4CE9-8B1A-79CA7AA43F86}" destId="{B988E8DA-6FB6-4EF8-911B-33E386547EAD}" srcOrd="1" destOrd="0" presId="urn:microsoft.com/office/officeart/2005/8/layout/process1"/>
    <dgm:cxn modelId="{F84CD7FC-644B-46A9-8EB0-E6E77BF0822E}" srcId="{3BDD7396-9EF8-4A76-B76B-ED2FD6BD3CD3}" destId="{240A0F40-4E42-4472-B16F-8B7BB01A3594}" srcOrd="1" destOrd="0" parTransId="{0235C445-7204-4778-A780-6DE05F4FFBA9}" sibTransId="{5C5BC393-FEB8-4F15-A185-5D0805BA2351}"/>
    <dgm:cxn modelId="{E7B14EE5-426D-4960-8F82-EBAFF8DF78E1}" type="presOf" srcId="{5D1EDB42-19DC-4272-B4A2-7CE798CA25F2}" destId="{234C2DE5-B652-46F6-9EC7-A78DFB4495B5}" srcOrd="0" destOrd="0" presId="urn:microsoft.com/office/officeart/2005/8/layout/process1"/>
    <dgm:cxn modelId="{9E3B0BBE-0B4E-4E25-9DF7-AAD2DD83B03B}" type="presOf" srcId="{240A0F40-4E42-4472-B16F-8B7BB01A3594}" destId="{2C8CBF7A-6A53-4F8B-A86E-84982C874BB7}" srcOrd="0" destOrd="0" presId="urn:microsoft.com/office/officeart/2005/8/layout/process1"/>
    <dgm:cxn modelId="{5208D382-9D89-4C6D-B69F-3607EC749F23}" type="presOf" srcId="{77D72B1E-6E0F-4CE9-8B1A-79CA7AA43F86}" destId="{25324933-601D-487E-8C4C-0CB8901A61D4}" srcOrd="0" destOrd="0" presId="urn:microsoft.com/office/officeart/2005/8/layout/process1"/>
    <dgm:cxn modelId="{5B7EA465-4381-4CF8-8B33-3A7C699F7F29}" type="presOf" srcId="{3BDD7396-9EF8-4A76-B76B-ED2FD6BD3CD3}" destId="{092599B0-BA74-48B1-A64D-F2658D11EEC4}" srcOrd="0" destOrd="0" presId="urn:microsoft.com/office/officeart/2005/8/layout/process1"/>
    <dgm:cxn modelId="{FBEAB1DB-A063-439F-A950-AEAB5EA7260E}" srcId="{3BDD7396-9EF8-4A76-B76B-ED2FD6BD3CD3}" destId="{5D1EDB42-19DC-4272-B4A2-7CE798CA25F2}" srcOrd="0" destOrd="0" parTransId="{4A9A1CA3-388F-4FC8-BE74-6A00B0AE04CF}" sibTransId="{77D72B1E-6E0F-4CE9-8B1A-79CA7AA43F86}"/>
    <dgm:cxn modelId="{7832AA8E-38D8-48E6-B915-F8D0C839DE9D}" type="presParOf" srcId="{092599B0-BA74-48B1-A64D-F2658D11EEC4}" destId="{234C2DE5-B652-46F6-9EC7-A78DFB4495B5}" srcOrd="0" destOrd="0" presId="urn:microsoft.com/office/officeart/2005/8/layout/process1"/>
    <dgm:cxn modelId="{D43D03C4-9002-48F5-B998-029039BBF639}" type="presParOf" srcId="{092599B0-BA74-48B1-A64D-F2658D11EEC4}" destId="{25324933-601D-487E-8C4C-0CB8901A61D4}" srcOrd="1" destOrd="0" presId="urn:microsoft.com/office/officeart/2005/8/layout/process1"/>
    <dgm:cxn modelId="{09AA0104-7BE4-4B0A-BF46-546D5BAD2AC9}" type="presParOf" srcId="{25324933-601D-487E-8C4C-0CB8901A61D4}" destId="{B988E8DA-6FB6-4EF8-911B-33E386547EAD}" srcOrd="0" destOrd="0" presId="urn:microsoft.com/office/officeart/2005/8/layout/process1"/>
    <dgm:cxn modelId="{D472A25B-2579-4959-B2BC-2323DB8F7B59}" type="presParOf" srcId="{092599B0-BA74-48B1-A64D-F2658D11EEC4}" destId="{2C8CBF7A-6A53-4F8B-A86E-84982C874BB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5B9F96-5644-4B78-B60C-BFB301B2026B}">
      <dsp:nvSpPr>
        <dsp:cNvPr id="0" name=""/>
        <dsp:cNvSpPr/>
      </dsp:nvSpPr>
      <dsp:spPr>
        <a:xfrm>
          <a:off x="4162852" y="802"/>
          <a:ext cx="2189894" cy="21898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Todos os Poderes </a:t>
          </a:r>
          <a:r>
            <a:rPr lang="pt-BR" sz="1600" kern="1200" dirty="0"/>
            <a:t>(Executivo, Legislativo e Judiciário)</a:t>
          </a:r>
          <a:endParaRPr lang="pt-BR" sz="2400" kern="1200" dirty="0"/>
        </a:p>
      </dsp:txBody>
      <dsp:txXfrm>
        <a:off x="4483555" y="321505"/>
        <a:ext cx="1548488" cy="1548488"/>
      </dsp:txXfrm>
    </dsp:sp>
    <dsp:sp modelId="{78A5125B-4AFB-48EE-9F7E-5FA75AB94896}">
      <dsp:nvSpPr>
        <dsp:cNvPr id="0" name=""/>
        <dsp:cNvSpPr/>
      </dsp:nvSpPr>
      <dsp:spPr>
        <a:xfrm rot="3600000">
          <a:off x="5780573" y="2135557"/>
          <a:ext cx="581833" cy="739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/>
        </a:p>
      </dsp:txBody>
      <dsp:txXfrm>
        <a:off x="5824211" y="2207793"/>
        <a:ext cx="407283" cy="443453"/>
      </dsp:txXfrm>
    </dsp:sp>
    <dsp:sp modelId="{9663AC14-7729-43D7-B021-24476AB400CC}">
      <dsp:nvSpPr>
        <dsp:cNvPr id="0" name=""/>
        <dsp:cNvSpPr/>
      </dsp:nvSpPr>
      <dsp:spPr>
        <a:xfrm>
          <a:off x="5806699" y="2848028"/>
          <a:ext cx="2189894" cy="2189894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Exceção Ministério Público</a:t>
          </a:r>
        </a:p>
      </dsp:txBody>
      <dsp:txXfrm>
        <a:off x="6127402" y="3168731"/>
        <a:ext cx="1548488" cy="1548488"/>
      </dsp:txXfrm>
    </dsp:sp>
    <dsp:sp modelId="{B880001A-4114-43E5-9916-7C1530FB3A63}">
      <dsp:nvSpPr>
        <dsp:cNvPr id="0" name=""/>
        <dsp:cNvSpPr/>
      </dsp:nvSpPr>
      <dsp:spPr>
        <a:xfrm rot="10800000">
          <a:off x="4983350" y="3573430"/>
          <a:ext cx="581833" cy="739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/>
        </a:p>
      </dsp:txBody>
      <dsp:txXfrm rot="10800000">
        <a:off x="5157900" y="3721248"/>
        <a:ext cx="407283" cy="443453"/>
      </dsp:txXfrm>
    </dsp:sp>
    <dsp:sp modelId="{D298EEDF-717E-4E51-938B-E54B774C44C7}">
      <dsp:nvSpPr>
        <dsp:cNvPr id="0" name=""/>
        <dsp:cNvSpPr/>
      </dsp:nvSpPr>
      <dsp:spPr>
        <a:xfrm>
          <a:off x="2519006" y="2848028"/>
          <a:ext cx="2189894" cy="2189894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Prestadores de serviço Direto ou Indireto</a:t>
          </a:r>
        </a:p>
      </dsp:txBody>
      <dsp:txXfrm>
        <a:off x="2839709" y="3168731"/>
        <a:ext cx="1548488" cy="1548488"/>
      </dsp:txXfrm>
    </dsp:sp>
    <dsp:sp modelId="{0E7BD968-C9EE-490F-B57A-0C5C198C25A0}">
      <dsp:nvSpPr>
        <dsp:cNvPr id="0" name=""/>
        <dsp:cNvSpPr/>
      </dsp:nvSpPr>
      <dsp:spPr>
        <a:xfrm rot="18000000">
          <a:off x="4136726" y="2164078"/>
          <a:ext cx="581833" cy="739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/>
        </a:p>
      </dsp:txBody>
      <dsp:txXfrm>
        <a:off x="4180364" y="2387478"/>
        <a:ext cx="407283" cy="4434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58D19-5305-4ED3-8F9D-96594BB30EF3}">
      <dsp:nvSpPr>
        <dsp:cNvPr id="0" name=""/>
        <dsp:cNvSpPr/>
      </dsp:nvSpPr>
      <dsp:spPr>
        <a:xfrm>
          <a:off x="1632793" y="665"/>
          <a:ext cx="7250013" cy="43500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kern="1200" dirty="0"/>
            <a:t>Informação pessoal sensível</a:t>
          </a:r>
        </a:p>
      </dsp:txBody>
      <dsp:txXfrm>
        <a:off x="1632793" y="665"/>
        <a:ext cx="7250013" cy="435000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0B1D3-F87A-4572-A91A-55F811D63E85}">
      <dsp:nvSpPr>
        <dsp:cNvPr id="0" name=""/>
        <dsp:cNvSpPr/>
      </dsp:nvSpPr>
      <dsp:spPr>
        <a:xfrm>
          <a:off x="1884826" y="1133082"/>
          <a:ext cx="3179568" cy="104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Informações pessoais sensíveis</a:t>
          </a:r>
        </a:p>
      </dsp:txBody>
      <dsp:txXfrm>
        <a:off x="1884826" y="1133082"/>
        <a:ext cx="3179568" cy="1047812"/>
      </dsp:txXfrm>
    </dsp:sp>
    <dsp:sp modelId="{1FFD93EA-7770-440E-8922-A9005FB5AF07}">
      <dsp:nvSpPr>
        <dsp:cNvPr id="0" name=""/>
        <dsp:cNvSpPr/>
      </dsp:nvSpPr>
      <dsp:spPr>
        <a:xfrm>
          <a:off x="1884826" y="3342557"/>
          <a:ext cx="3179568" cy="1963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500" kern="1200" dirty="0"/>
        </a:p>
      </dsp:txBody>
      <dsp:txXfrm>
        <a:off x="1884826" y="3342557"/>
        <a:ext cx="3179568" cy="1963089"/>
      </dsp:txXfrm>
    </dsp:sp>
    <dsp:sp modelId="{C1E5C5AB-061D-46B8-9CF5-A0808ACF47CB}">
      <dsp:nvSpPr>
        <dsp:cNvPr id="0" name=""/>
        <dsp:cNvSpPr/>
      </dsp:nvSpPr>
      <dsp:spPr>
        <a:xfrm>
          <a:off x="1881213" y="814403"/>
          <a:ext cx="252920" cy="252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CA2E0-674B-4B32-8FED-E1E6BD6380A2}">
      <dsp:nvSpPr>
        <dsp:cNvPr id="0" name=""/>
        <dsp:cNvSpPr/>
      </dsp:nvSpPr>
      <dsp:spPr>
        <a:xfrm>
          <a:off x="2058257" y="460314"/>
          <a:ext cx="252920" cy="252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EA428E-FED8-473D-8A4A-F5122FFF2E7C}">
      <dsp:nvSpPr>
        <dsp:cNvPr id="0" name=""/>
        <dsp:cNvSpPr/>
      </dsp:nvSpPr>
      <dsp:spPr>
        <a:xfrm>
          <a:off x="2483163" y="531132"/>
          <a:ext cx="397446" cy="3974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6D6107-00CD-4B5D-B56A-54FD8F316706}">
      <dsp:nvSpPr>
        <dsp:cNvPr id="0" name=""/>
        <dsp:cNvSpPr/>
      </dsp:nvSpPr>
      <dsp:spPr>
        <a:xfrm>
          <a:off x="2837251" y="141635"/>
          <a:ext cx="252920" cy="252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BB1DB5-1A5B-4173-86A7-068931342F0D}">
      <dsp:nvSpPr>
        <dsp:cNvPr id="0" name=""/>
        <dsp:cNvSpPr/>
      </dsp:nvSpPr>
      <dsp:spPr>
        <a:xfrm>
          <a:off x="3297566" y="0"/>
          <a:ext cx="252920" cy="252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74DC06-BCD2-4C7B-BFCF-A714C898447D}">
      <dsp:nvSpPr>
        <dsp:cNvPr id="0" name=""/>
        <dsp:cNvSpPr/>
      </dsp:nvSpPr>
      <dsp:spPr>
        <a:xfrm>
          <a:off x="3864107" y="247861"/>
          <a:ext cx="252920" cy="252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3C3C02-8793-40AD-9E27-9FBC9A266811}">
      <dsp:nvSpPr>
        <dsp:cNvPr id="0" name=""/>
        <dsp:cNvSpPr/>
      </dsp:nvSpPr>
      <dsp:spPr>
        <a:xfrm>
          <a:off x="4218195" y="424905"/>
          <a:ext cx="397446" cy="3974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F01E03-9890-46DA-9E32-A7D6FB12DB90}">
      <dsp:nvSpPr>
        <dsp:cNvPr id="0" name=""/>
        <dsp:cNvSpPr/>
      </dsp:nvSpPr>
      <dsp:spPr>
        <a:xfrm>
          <a:off x="4713919" y="814403"/>
          <a:ext cx="252920" cy="252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4FE4CC-1025-4265-94DB-BD461A6F99A2}">
      <dsp:nvSpPr>
        <dsp:cNvPr id="0" name=""/>
        <dsp:cNvSpPr/>
      </dsp:nvSpPr>
      <dsp:spPr>
        <a:xfrm>
          <a:off x="4926372" y="1203900"/>
          <a:ext cx="252920" cy="252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E43126-B757-47FD-B4DF-FB1DEAE1E198}">
      <dsp:nvSpPr>
        <dsp:cNvPr id="0" name=""/>
        <dsp:cNvSpPr/>
      </dsp:nvSpPr>
      <dsp:spPr>
        <a:xfrm>
          <a:off x="3085113" y="460314"/>
          <a:ext cx="650366" cy="6503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29B657-A8FA-4A30-8D41-8FBE66AFD01D}">
      <dsp:nvSpPr>
        <dsp:cNvPr id="0" name=""/>
        <dsp:cNvSpPr/>
      </dsp:nvSpPr>
      <dsp:spPr>
        <a:xfrm>
          <a:off x="1704169" y="1805850"/>
          <a:ext cx="252920" cy="252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E8DA4A-9F6E-4F01-9787-E52809F4CAE1}">
      <dsp:nvSpPr>
        <dsp:cNvPr id="0" name=""/>
        <dsp:cNvSpPr/>
      </dsp:nvSpPr>
      <dsp:spPr>
        <a:xfrm>
          <a:off x="1916621" y="2124529"/>
          <a:ext cx="397446" cy="3974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D448DF-48F6-4E3C-871C-81FED4FD5EF8}">
      <dsp:nvSpPr>
        <dsp:cNvPr id="0" name=""/>
        <dsp:cNvSpPr/>
      </dsp:nvSpPr>
      <dsp:spPr>
        <a:xfrm>
          <a:off x="2447754" y="2407800"/>
          <a:ext cx="578103" cy="5781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C2312C-84D4-470F-BF97-6BD503BC65A4}">
      <dsp:nvSpPr>
        <dsp:cNvPr id="0" name=""/>
        <dsp:cNvSpPr/>
      </dsp:nvSpPr>
      <dsp:spPr>
        <a:xfrm>
          <a:off x="3191339" y="2868114"/>
          <a:ext cx="252920" cy="252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EB953C-C8F8-44CB-8FF6-BE563E1FC0D4}">
      <dsp:nvSpPr>
        <dsp:cNvPr id="0" name=""/>
        <dsp:cNvSpPr/>
      </dsp:nvSpPr>
      <dsp:spPr>
        <a:xfrm>
          <a:off x="3332975" y="2407800"/>
          <a:ext cx="397446" cy="3974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C0944-3A2D-41F3-B454-5E68AD4CF758}">
      <dsp:nvSpPr>
        <dsp:cNvPr id="0" name=""/>
        <dsp:cNvSpPr/>
      </dsp:nvSpPr>
      <dsp:spPr>
        <a:xfrm>
          <a:off x="3687063" y="2903523"/>
          <a:ext cx="252920" cy="252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D5546D-57F2-4F2C-AB5A-63348B406FB3}">
      <dsp:nvSpPr>
        <dsp:cNvPr id="0" name=""/>
        <dsp:cNvSpPr/>
      </dsp:nvSpPr>
      <dsp:spPr>
        <a:xfrm>
          <a:off x="4005742" y="2336982"/>
          <a:ext cx="578103" cy="5781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114CC2-A0F4-4EE7-9C2B-1AEAFC92DBB5}">
      <dsp:nvSpPr>
        <dsp:cNvPr id="0" name=""/>
        <dsp:cNvSpPr/>
      </dsp:nvSpPr>
      <dsp:spPr>
        <a:xfrm>
          <a:off x="4784736" y="2195347"/>
          <a:ext cx="397446" cy="3974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56124B-8CF2-4314-B76D-7A132C03C1F4}">
      <dsp:nvSpPr>
        <dsp:cNvPr id="0" name=""/>
        <dsp:cNvSpPr/>
      </dsp:nvSpPr>
      <dsp:spPr>
        <a:xfrm>
          <a:off x="5182182" y="530543"/>
          <a:ext cx="1167242" cy="2228392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522337-B7DA-4712-866E-61DE325DD801}">
      <dsp:nvSpPr>
        <dsp:cNvPr id="0" name=""/>
        <dsp:cNvSpPr/>
      </dsp:nvSpPr>
      <dsp:spPr>
        <a:xfrm>
          <a:off x="6137199" y="530543"/>
          <a:ext cx="1167242" cy="2228392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216333-7117-40EF-998C-08EF621BD584}">
      <dsp:nvSpPr>
        <dsp:cNvPr id="0" name=""/>
        <dsp:cNvSpPr/>
      </dsp:nvSpPr>
      <dsp:spPr>
        <a:xfrm>
          <a:off x="7543195" y="372456"/>
          <a:ext cx="2705879" cy="27058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Prova da identidade. (pessoalmente, certificação digital, procuração, etc.</a:t>
          </a:r>
        </a:p>
      </dsp:txBody>
      <dsp:txXfrm>
        <a:off x="7939462" y="768723"/>
        <a:ext cx="1913345" cy="1913345"/>
      </dsp:txXfrm>
    </dsp:sp>
    <dsp:sp modelId="{67283016-F2F6-45DD-88E4-21E413789300}">
      <dsp:nvSpPr>
        <dsp:cNvPr id="0" name=""/>
        <dsp:cNvSpPr/>
      </dsp:nvSpPr>
      <dsp:spPr>
        <a:xfrm>
          <a:off x="7304441" y="3342557"/>
          <a:ext cx="3183388" cy="1963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kern="1200" dirty="0"/>
            <a:t>      </a:t>
          </a:r>
        </a:p>
      </dsp:txBody>
      <dsp:txXfrm>
        <a:off x="7304441" y="3342557"/>
        <a:ext cx="3183388" cy="196308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2065D-8372-40F0-8A71-0E249A11D891}">
      <dsp:nvSpPr>
        <dsp:cNvPr id="0" name=""/>
        <dsp:cNvSpPr/>
      </dsp:nvSpPr>
      <dsp:spPr>
        <a:xfrm>
          <a:off x="3548" y="939727"/>
          <a:ext cx="2814870" cy="16889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Promover a participação do usuário</a:t>
          </a:r>
        </a:p>
      </dsp:txBody>
      <dsp:txXfrm>
        <a:off x="3548" y="939727"/>
        <a:ext cx="2814870" cy="1688922"/>
      </dsp:txXfrm>
    </dsp:sp>
    <dsp:sp modelId="{05D9A791-3DB5-4BDA-9E8D-E07855C913A1}">
      <dsp:nvSpPr>
        <dsp:cNvPr id="0" name=""/>
        <dsp:cNvSpPr/>
      </dsp:nvSpPr>
      <dsp:spPr>
        <a:xfrm>
          <a:off x="3099905" y="939727"/>
          <a:ext cx="2814870" cy="1688922"/>
        </a:xfrm>
        <a:prstGeom prst="rect">
          <a:avLst/>
        </a:prstGeom>
        <a:solidFill>
          <a:schemeClr val="accent3">
            <a:hueOff val="451767"/>
            <a:satOff val="16667"/>
            <a:lumOff val="-2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Acompanhar a prestação dos serviços visando garantir a efetividade</a:t>
          </a:r>
        </a:p>
      </dsp:txBody>
      <dsp:txXfrm>
        <a:off x="3099905" y="939727"/>
        <a:ext cx="2814870" cy="1688922"/>
      </dsp:txXfrm>
    </dsp:sp>
    <dsp:sp modelId="{42244A48-0076-489D-A598-E6C0E3BB7F14}">
      <dsp:nvSpPr>
        <dsp:cNvPr id="0" name=""/>
        <dsp:cNvSpPr/>
      </dsp:nvSpPr>
      <dsp:spPr>
        <a:xfrm>
          <a:off x="6196262" y="939727"/>
          <a:ext cx="2814870" cy="1688922"/>
        </a:xfrm>
        <a:prstGeom prst="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Propor aperfeiçoamento na prestação dos serviços</a:t>
          </a:r>
        </a:p>
      </dsp:txBody>
      <dsp:txXfrm>
        <a:off x="6196262" y="939727"/>
        <a:ext cx="2814870" cy="1688922"/>
      </dsp:txXfrm>
    </dsp:sp>
    <dsp:sp modelId="{02CC2A4F-1CA4-4BF6-8A7C-DD3022D7796B}">
      <dsp:nvSpPr>
        <dsp:cNvPr id="0" name=""/>
        <dsp:cNvSpPr/>
      </dsp:nvSpPr>
      <dsp:spPr>
        <a:xfrm>
          <a:off x="9292619" y="939727"/>
          <a:ext cx="2814870" cy="1688922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Auxiliar na prevenção e correção dos atos</a:t>
          </a:r>
        </a:p>
      </dsp:txBody>
      <dsp:txXfrm>
        <a:off x="9292619" y="939727"/>
        <a:ext cx="2814870" cy="1688922"/>
      </dsp:txXfrm>
    </dsp:sp>
    <dsp:sp modelId="{035E387C-CB56-4ACF-A800-8298957ACA4C}">
      <dsp:nvSpPr>
        <dsp:cNvPr id="0" name=""/>
        <dsp:cNvSpPr/>
      </dsp:nvSpPr>
      <dsp:spPr>
        <a:xfrm>
          <a:off x="1551726" y="2910137"/>
          <a:ext cx="2814870" cy="1688922"/>
        </a:xfrm>
        <a:prstGeom prst="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Propor adoção de medidas para a defesa dos direitos dos usuários</a:t>
          </a:r>
        </a:p>
      </dsp:txBody>
      <dsp:txXfrm>
        <a:off x="1551726" y="2910137"/>
        <a:ext cx="2814870" cy="1688922"/>
      </dsp:txXfrm>
    </dsp:sp>
    <dsp:sp modelId="{0BA0B3F3-5B83-45DA-8EC3-AC61AB1EB095}">
      <dsp:nvSpPr>
        <dsp:cNvPr id="0" name=""/>
        <dsp:cNvSpPr/>
      </dsp:nvSpPr>
      <dsp:spPr>
        <a:xfrm>
          <a:off x="4648083" y="2910137"/>
          <a:ext cx="2814870" cy="1688922"/>
        </a:xfrm>
        <a:prstGeom prst="rect">
          <a:avLst/>
        </a:prstGeom>
        <a:solidFill>
          <a:schemeClr val="accent3">
            <a:hueOff val="2258833"/>
            <a:satOff val="83333"/>
            <a:lumOff val="-12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Receber, analisar e encaminhar</a:t>
          </a:r>
        </a:p>
      </dsp:txBody>
      <dsp:txXfrm>
        <a:off x="4648083" y="2910137"/>
        <a:ext cx="2814870" cy="1688922"/>
      </dsp:txXfrm>
    </dsp:sp>
    <dsp:sp modelId="{C33079F3-0F5E-454A-B1A1-8DA766F83544}">
      <dsp:nvSpPr>
        <dsp:cNvPr id="0" name=""/>
        <dsp:cNvSpPr/>
      </dsp:nvSpPr>
      <dsp:spPr>
        <a:xfrm>
          <a:off x="7744441" y="2910137"/>
          <a:ext cx="2814870" cy="1688922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Mediação e conciliação entre usuário e órgão ou entidade</a:t>
          </a:r>
        </a:p>
      </dsp:txBody>
      <dsp:txXfrm>
        <a:off x="7744441" y="2910137"/>
        <a:ext cx="2814870" cy="168892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5AFA87-4CB3-4059-81A5-BD971F2310F1}">
      <dsp:nvSpPr>
        <dsp:cNvPr id="0" name=""/>
        <dsp:cNvSpPr/>
      </dsp:nvSpPr>
      <dsp:spPr>
        <a:xfrm>
          <a:off x="2593330" y="2601"/>
          <a:ext cx="3113484" cy="1556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500" kern="1200" dirty="0"/>
            <a:t>Ouvidoria</a:t>
          </a:r>
        </a:p>
      </dsp:txBody>
      <dsp:txXfrm>
        <a:off x="2638925" y="48196"/>
        <a:ext cx="3022294" cy="1465552"/>
      </dsp:txXfrm>
    </dsp:sp>
    <dsp:sp modelId="{D399068B-7A5E-40FA-A6DC-AF6620E71AB0}">
      <dsp:nvSpPr>
        <dsp:cNvPr id="0" name=""/>
        <dsp:cNvSpPr/>
      </dsp:nvSpPr>
      <dsp:spPr>
        <a:xfrm>
          <a:off x="2904678" y="1559343"/>
          <a:ext cx="311348" cy="11675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7556"/>
              </a:lnTo>
              <a:lnTo>
                <a:pt x="311348" y="11675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60E92-4ED4-43C8-B92C-3E4D7A210486}">
      <dsp:nvSpPr>
        <dsp:cNvPr id="0" name=""/>
        <dsp:cNvSpPr/>
      </dsp:nvSpPr>
      <dsp:spPr>
        <a:xfrm>
          <a:off x="3216026" y="1948528"/>
          <a:ext cx="2490787" cy="15567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30 dias corridos</a:t>
          </a:r>
        </a:p>
      </dsp:txBody>
      <dsp:txXfrm>
        <a:off x="3261621" y="1994123"/>
        <a:ext cx="2399597" cy="1465552"/>
      </dsp:txXfrm>
    </dsp:sp>
    <dsp:sp modelId="{E042EC95-3000-4630-97B3-52D1E342E7CE}">
      <dsp:nvSpPr>
        <dsp:cNvPr id="0" name=""/>
        <dsp:cNvSpPr/>
      </dsp:nvSpPr>
      <dsp:spPr>
        <a:xfrm>
          <a:off x="2904678" y="1559343"/>
          <a:ext cx="311348" cy="3113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3484"/>
              </a:lnTo>
              <a:lnTo>
                <a:pt x="311348" y="31134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19DB8-D656-4DBD-945A-89EE3ECC93E1}">
      <dsp:nvSpPr>
        <dsp:cNvPr id="0" name=""/>
        <dsp:cNvSpPr/>
      </dsp:nvSpPr>
      <dsp:spPr>
        <a:xfrm>
          <a:off x="3216026" y="3894456"/>
          <a:ext cx="2490787" cy="15567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Prorrogado uma única vez por 30 dias corridos</a:t>
          </a:r>
        </a:p>
      </dsp:txBody>
      <dsp:txXfrm>
        <a:off x="3261621" y="3940051"/>
        <a:ext cx="2399597" cy="1465552"/>
      </dsp:txXfrm>
    </dsp:sp>
    <dsp:sp modelId="{80C1A30C-2115-405D-906F-8F8D6B37801D}">
      <dsp:nvSpPr>
        <dsp:cNvPr id="0" name=""/>
        <dsp:cNvSpPr/>
      </dsp:nvSpPr>
      <dsp:spPr>
        <a:xfrm>
          <a:off x="6485185" y="2601"/>
          <a:ext cx="3113484" cy="1556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500" kern="1200" dirty="0"/>
            <a:t>Gestor</a:t>
          </a:r>
        </a:p>
      </dsp:txBody>
      <dsp:txXfrm>
        <a:off x="6530780" y="48196"/>
        <a:ext cx="3022294" cy="1465552"/>
      </dsp:txXfrm>
    </dsp:sp>
    <dsp:sp modelId="{AD8693C9-3307-4B34-BCCF-61C8F6BC5DB6}">
      <dsp:nvSpPr>
        <dsp:cNvPr id="0" name=""/>
        <dsp:cNvSpPr/>
      </dsp:nvSpPr>
      <dsp:spPr>
        <a:xfrm>
          <a:off x="6796533" y="1559343"/>
          <a:ext cx="241008" cy="1127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7361"/>
              </a:lnTo>
              <a:lnTo>
                <a:pt x="241008" y="11273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F8D80-0BF4-4171-83D5-609A88333C39}">
      <dsp:nvSpPr>
        <dsp:cNvPr id="0" name=""/>
        <dsp:cNvSpPr/>
      </dsp:nvSpPr>
      <dsp:spPr>
        <a:xfrm>
          <a:off x="7037542" y="1908333"/>
          <a:ext cx="2490787" cy="15567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20 dias corridos</a:t>
          </a:r>
        </a:p>
      </dsp:txBody>
      <dsp:txXfrm>
        <a:off x="7083137" y="1953928"/>
        <a:ext cx="2399597" cy="1465552"/>
      </dsp:txXfrm>
    </dsp:sp>
    <dsp:sp modelId="{053B4ED9-8480-4AD2-89B3-B9747FC26CF1}">
      <dsp:nvSpPr>
        <dsp:cNvPr id="0" name=""/>
        <dsp:cNvSpPr/>
      </dsp:nvSpPr>
      <dsp:spPr>
        <a:xfrm>
          <a:off x="6796533" y="1559343"/>
          <a:ext cx="311348" cy="3113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3484"/>
              </a:lnTo>
              <a:lnTo>
                <a:pt x="311348" y="31134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F37B8-F983-46B4-BEE2-FA3F40C266F3}">
      <dsp:nvSpPr>
        <dsp:cNvPr id="0" name=""/>
        <dsp:cNvSpPr/>
      </dsp:nvSpPr>
      <dsp:spPr>
        <a:xfrm>
          <a:off x="7107882" y="3894456"/>
          <a:ext cx="2490787" cy="15567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Prorrogado uma única vez por 20 dias corridos</a:t>
          </a:r>
        </a:p>
      </dsp:txBody>
      <dsp:txXfrm>
        <a:off x="7153477" y="3940051"/>
        <a:ext cx="2399597" cy="146555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5AFA87-4CB3-4059-81A5-BD971F2310F1}">
      <dsp:nvSpPr>
        <dsp:cNvPr id="0" name=""/>
        <dsp:cNvSpPr/>
      </dsp:nvSpPr>
      <dsp:spPr>
        <a:xfrm>
          <a:off x="1353513" y="2391"/>
          <a:ext cx="2172166" cy="10860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500" kern="1200" dirty="0"/>
            <a:t>720 dias</a:t>
          </a:r>
        </a:p>
      </dsp:txBody>
      <dsp:txXfrm>
        <a:off x="1385323" y="34201"/>
        <a:ext cx="2108546" cy="1022463"/>
      </dsp:txXfrm>
    </dsp:sp>
    <dsp:sp modelId="{D399068B-7A5E-40FA-A6DC-AF6620E71AB0}">
      <dsp:nvSpPr>
        <dsp:cNvPr id="0" name=""/>
        <dsp:cNvSpPr/>
      </dsp:nvSpPr>
      <dsp:spPr>
        <a:xfrm>
          <a:off x="1570730" y="1088474"/>
          <a:ext cx="217216" cy="814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4562"/>
              </a:lnTo>
              <a:lnTo>
                <a:pt x="217216" y="8145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60E92-4ED4-43C8-B92C-3E4D7A210486}">
      <dsp:nvSpPr>
        <dsp:cNvPr id="0" name=""/>
        <dsp:cNvSpPr/>
      </dsp:nvSpPr>
      <dsp:spPr>
        <a:xfrm>
          <a:off x="1787946" y="1359995"/>
          <a:ext cx="1737732" cy="10860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União</a:t>
          </a:r>
        </a:p>
      </dsp:txBody>
      <dsp:txXfrm>
        <a:off x="1819756" y="1391805"/>
        <a:ext cx="1674112" cy="1022463"/>
      </dsp:txXfrm>
    </dsp:sp>
    <dsp:sp modelId="{E042EC95-3000-4630-97B3-52D1E342E7CE}">
      <dsp:nvSpPr>
        <dsp:cNvPr id="0" name=""/>
        <dsp:cNvSpPr/>
      </dsp:nvSpPr>
      <dsp:spPr>
        <a:xfrm>
          <a:off x="1570730" y="1088474"/>
          <a:ext cx="217216" cy="2172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2166"/>
              </a:lnTo>
              <a:lnTo>
                <a:pt x="217216" y="21721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19DB8-D656-4DBD-945A-89EE3ECC93E1}">
      <dsp:nvSpPr>
        <dsp:cNvPr id="0" name=""/>
        <dsp:cNvSpPr/>
      </dsp:nvSpPr>
      <dsp:spPr>
        <a:xfrm>
          <a:off x="1787946" y="2717599"/>
          <a:ext cx="1737732" cy="10860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Estados e DF</a:t>
          </a:r>
        </a:p>
      </dsp:txBody>
      <dsp:txXfrm>
        <a:off x="1819756" y="2749409"/>
        <a:ext cx="1674112" cy="1022463"/>
      </dsp:txXfrm>
    </dsp:sp>
    <dsp:sp modelId="{BB207C13-FFFE-41F5-8BAD-53FEA7B77E78}">
      <dsp:nvSpPr>
        <dsp:cNvPr id="0" name=""/>
        <dsp:cNvSpPr/>
      </dsp:nvSpPr>
      <dsp:spPr>
        <a:xfrm>
          <a:off x="1570730" y="1088474"/>
          <a:ext cx="217216" cy="3529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9770"/>
              </a:lnTo>
              <a:lnTo>
                <a:pt x="217216" y="35297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30649C-D590-4E9E-8992-12692E25171B}">
      <dsp:nvSpPr>
        <dsp:cNvPr id="0" name=""/>
        <dsp:cNvSpPr/>
      </dsp:nvSpPr>
      <dsp:spPr>
        <a:xfrm>
          <a:off x="1787946" y="4075203"/>
          <a:ext cx="1737732" cy="10860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i="0" kern="1200" dirty="0"/>
            <a:t>Municípios com mais de 500 mil habitantes</a:t>
          </a:r>
          <a:endParaRPr lang="pt-BR" sz="1800" kern="1200" dirty="0"/>
        </a:p>
      </dsp:txBody>
      <dsp:txXfrm>
        <a:off x="1819756" y="4107013"/>
        <a:ext cx="1674112" cy="1022463"/>
      </dsp:txXfrm>
    </dsp:sp>
    <dsp:sp modelId="{80C1A30C-2115-405D-906F-8F8D6B37801D}">
      <dsp:nvSpPr>
        <dsp:cNvPr id="0" name=""/>
        <dsp:cNvSpPr/>
      </dsp:nvSpPr>
      <dsp:spPr>
        <a:xfrm>
          <a:off x="4068721" y="2391"/>
          <a:ext cx="2172166" cy="10860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500" kern="1200" dirty="0"/>
            <a:t>540 dias</a:t>
          </a:r>
        </a:p>
      </dsp:txBody>
      <dsp:txXfrm>
        <a:off x="4100531" y="34201"/>
        <a:ext cx="2108546" cy="1022463"/>
      </dsp:txXfrm>
    </dsp:sp>
    <dsp:sp modelId="{AD8693C9-3307-4B34-BCCF-61C8F6BC5DB6}">
      <dsp:nvSpPr>
        <dsp:cNvPr id="0" name=""/>
        <dsp:cNvSpPr/>
      </dsp:nvSpPr>
      <dsp:spPr>
        <a:xfrm>
          <a:off x="4285938" y="1088474"/>
          <a:ext cx="168143" cy="786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6519"/>
              </a:lnTo>
              <a:lnTo>
                <a:pt x="168143" y="7865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F8D80-0BF4-4171-83D5-609A88333C39}">
      <dsp:nvSpPr>
        <dsp:cNvPr id="0" name=""/>
        <dsp:cNvSpPr/>
      </dsp:nvSpPr>
      <dsp:spPr>
        <a:xfrm>
          <a:off x="4454081" y="1331952"/>
          <a:ext cx="1737732" cy="10860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i="0" kern="1200" dirty="0"/>
            <a:t>Municípios entre 100 mil e 500 mil habitantes</a:t>
          </a:r>
          <a:endParaRPr lang="pt-BR" sz="1800" kern="1200" dirty="0"/>
        </a:p>
      </dsp:txBody>
      <dsp:txXfrm>
        <a:off x="4485891" y="1363762"/>
        <a:ext cx="1674112" cy="1022463"/>
      </dsp:txXfrm>
    </dsp:sp>
    <dsp:sp modelId="{5244C19C-9B84-4A77-B189-6B80A1596B91}">
      <dsp:nvSpPr>
        <dsp:cNvPr id="0" name=""/>
        <dsp:cNvSpPr/>
      </dsp:nvSpPr>
      <dsp:spPr>
        <a:xfrm>
          <a:off x="6783929" y="2391"/>
          <a:ext cx="2172166" cy="10860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500" kern="1200" dirty="0"/>
            <a:t>720 dias</a:t>
          </a:r>
        </a:p>
      </dsp:txBody>
      <dsp:txXfrm>
        <a:off x="6815739" y="34201"/>
        <a:ext cx="2108546" cy="1022463"/>
      </dsp:txXfrm>
    </dsp:sp>
    <dsp:sp modelId="{DA7429A1-BD60-42A7-B94E-B52FB6DB59EA}">
      <dsp:nvSpPr>
        <dsp:cNvPr id="0" name=""/>
        <dsp:cNvSpPr/>
      </dsp:nvSpPr>
      <dsp:spPr>
        <a:xfrm>
          <a:off x="7001145" y="1088474"/>
          <a:ext cx="217216" cy="814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4562"/>
              </a:lnTo>
              <a:lnTo>
                <a:pt x="217216" y="8145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37EFAE-81E8-4399-B946-89163CE7BB60}">
      <dsp:nvSpPr>
        <dsp:cNvPr id="0" name=""/>
        <dsp:cNvSpPr/>
      </dsp:nvSpPr>
      <dsp:spPr>
        <a:xfrm>
          <a:off x="7218362" y="1359995"/>
          <a:ext cx="1737732" cy="10860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i="0" kern="1200" dirty="0"/>
            <a:t>Municípios com menos de 100 mil habitantes</a:t>
          </a:r>
          <a:endParaRPr lang="pt-BR" sz="1800" kern="1200" dirty="0"/>
        </a:p>
      </dsp:txBody>
      <dsp:txXfrm>
        <a:off x="7250172" y="1391805"/>
        <a:ext cx="1674112" cy="10224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2CA841-136D-407F-98E1-BD54235AED60}">
      <dsp:nvSpPr>
        <dsp:cNvPr id="0" name=""/>
        <dsp:cNvSpPr/>
      </dsp:nvSpPr>
      <dsp:spPr>
        <a:xfrm>
          <a:off x="4714569" y="1032"/>
          <a:ext cx="1618273" cy="16182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Direta</a:t>
          </a:r>
        </a:p>
      </dsp:txBody>
      <dsp:txXfrm>
        <a:off x="4951560" y="238023"/>
        <a:ext cx="1144291" cy="1144291"/>
      </dsp:txXfrm>
    </dsp:sp>
    <dsp:sp modelId="{576569B2-792A-44B2-BADB-03AD54ACE97D}">
      <dsp:nvSpPr>
        <dsp:cNvPr id="0" name=""/>
        <dsp:cNvSpPr/>
      </dsp:nvSpPr>
      <dsp:spPr>
        <a:xfrm rot="2160000">
          <a:off x="6281677" y="1244027"/>
          <a:ext cx="430103" cy="546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500" kern="1200"/>
        </a:p>
      </dsp:txBody>
      <dsp:txXfrm>
        <a:off x="6293998" y="1315339"/>
        <a:ext cx="301072" cy="327701"/>
      </dsp:txXfrm>
    </dsp:sp>
    <dsp:sp modelId="{E4E35D2A-8572-4978-83EC-0C33BC2BA33E}">
      <dsp:nvSpPr>
        <dsp:cNvPr id="0" name=""/>
        <dsp:cNvSpPr/>
      </dsp:nvSpPr>
      <dsp:spPr>
        <a:xfrm>
          <a:off x="6680310" y="1429226"/>
          <a:ext cx="1618273" cy="1618273"/>
        </a:xfrm>
        <a:prstGeom prst="ellipse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Autarquia</a:t>
          </a:r>
        </a:p>
      </dsp:txBody>
      <dsp:txXfrm>
        <a:off x="6917301" y="1666217"/>
        <a:ext cx="1144291" cy="1144291"/>
      </dsp:txXfrm>
    </dsp:sp>
    <dsp:sp modelId="{45AB9601-AF2C-4B87-B0E4-91CE50B3CF5E}">
      <dsp:nvSpPr>
        <dsp:cNvPr id="0" name=""/>
        <dsp:cNvSpPr/>
      </dsp:nvSpPr>
      <dsp:spPr>
        <a:xfrm rot="6480000">
          <a:off x="6902734" y="3109136"/>
          <a:ext cx="430103" cy="546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500" kern="1200"/>
        </a:p>
      </dsp:txBody>
      <dsp:txXfrm rot="10800000">
        <a:off x="6987186" y="3157011"/>
        <a:ext cx="301072" cy="327701"/>
      </dsp:txXfrm>
    </dsp:sp>
    <dsp:sp modelId="{FAA9B3BF-EABF-45E8-94BC-43D959129874}">
      <dsp:nvSpPr>
        <dsp:cNvPr id="0" name=""/>
        <dsp:cNvSpPr/>
      </dsp:nvSpPr>
      <dsp:spPr>
        <a:xfrm>
          <a:off x="5929464" y="3740094"/>
          <a:ext cx="1618273" cy="1618273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Fundação</a:t>
          </a:r>
        </a:p>
      </dsp:txBody>
      <dsp:txXfrm>
        <a:off x="6166455" y="3977085"/>
        <a:ext cx="1144291" cy="1144291"/>
      </dsp:txXfrm>
    </dsp:sp>
    <dsp:sp modelId="{A3709B57-1212-4C67-A8B9-F1AC84E21EF7}">
      <dsp:nvSpPr>
        <dsp:cNvPr id="0" name=""/>
        <dsp:cNvSpPr/>
      </dsp:nvSpPr>
      <dsp:spPr>
        <a:xfrm rot="10800000">
          <a:off x="5320827" y="4276147"/>
          <a:ext cx="430103" cy="546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500" kern="1200"/>
        </a:p>
      </dsp:txBody>
      <dsp:txXfrm rot="10800000">
        <a:off x="5449858" y="4385380"/>
        <a:ext cx="301072" cy="327701"/>
      </dsp:txXfrm>
    </dsp:sp>
    <dsp:sp modelId="{4ACF365F-15B1-4114-B3FA-85D9E0AF37B6}">
      <dsp:nvSpPr>
        <dsp:cNvPr id="0" name=""/>
        <dsp:cNvSpPr/>
      </dsp:nvSpPr>
      <dsp:spPr>
        <a:xfrm>
          <a:off x="3499674" y="3740094"/>
          <a:ext cx="1618273" cy="1618273"/>
        </a:xfrm>
        <a:prstGeom prst="ellipse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Sociedade de Economia Mista</a:t>
          </a:r>
        </a:p>
      </dsp:txBody>
      <dsp:txXfrm>
        <a:off x="3736665" y="3977085"/>
        <a:ext cx="1144291" cy="1144291"/>
      </dsp:txXfrm>
    </dsp:sp>
    <dsp:sp modelId="{7CAF6A5A-B176-44D2-83BA-BE8135BE13B9}">
      <dsp:nvSpPr>
        <dsp:cNvPr id="0" name=""/>
        <dsp:cNvSpPr/>
      </dsp:nvSpPr>
      <dsp:spPr>
        <a:xfrm rot="15120000">
          <a:off x="3722098" y="3132290"/>
          <a:ext cx="430103" cy="546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500" kern="1200"/>
        </a:p>
      </dsp:txBody>
      <dsp:txXfrm rot="10800000">
        <a:off x="3806550" y="3302881"/>
        <a:ext cx="301072" cy="327701"/>
      </dsp:txXfrm>
    </dsp:sp>
    <dsp:sp modelId="{423AEBCC-8C76-4B25-B047-D3F7A8F86695}">
      <dsp:nvSpPr>
        <dsp:cNvPr id="0" name=""/>
        <dsp:cNvSpPr/>
      </dsp:nvSpPr>
      <dsp:spPr>
        <a:xfrm>
          <a:off x="2748828" y="1429226"/>
          <a:ext cx="1618273" cy="1618273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Empresa Pública</a:t>
          </a:r>
        </a:p>
      </dsp:txBody>
      <dsp:txXfrm>
        <a:off x="2985819" y="1666217"/>
        <a:ext cx="1144291" cy="1144291"/>
      </dsp:txXfrm>
    </dsp:sp>
    <dsp:sp modelId="{758D265B-F41E-4A35-8A99-DCD8AD14B65F}">
      <dsp:nvSpPr>
        <dsp:cNvPr id="0" name=""/>
        <dsp:cNvSpPr/>
      </dsp:nvSpPr>
      <dsp:spPr>
        <a:xfrm rot="19440000">
          <a:off x="4315936" y="1258337"/>
          <a:ext cx="430103" cy="546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500" kern="1200"/>
        </a:p>
      </dsp:txBody>
      <dsp:txXfrm>
        <a:off x="4328257" y="1405491"/>
        <a:ext cx="301072" cy="3277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FB250-EB51-42FC-B9A4-D4633C67B616}">
      <dsp:nvSpPr>
        <dsp:cNvPr id="0" name=""/>
        <dsp:cNvSpPr/>
      </dsp:nvSpPr>
      <dsp:spPr>
        <a:xfrm>
          <a:off x="2083095" y="136"/>
          <a:ext cx="1763724" cy="176372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/>
            <a:t>Pessoa física</a:t>
          </a:r>
        </a:p>
      </dsp:txBody>
      <dsp:txXfrm>
        <a:off x="2341386" y="258427"/>
        <a:ext cx="1247142" cy="1247142"/>
      </dsp:txXfrm>
    </dsp:sp>
    <dsp:sp modelId="{7AA9FC2B-49FA-4A30-8A64-830BB2740000}">
      <dsp:nvSpPr>
        <dsp:cNvPr id="0" name=""/>
        <dsp:cNvSpPr/>
      </dsp:nvSpPr>
      <dsp:spPr>
        <a:xfrm>
          <a:off x="2453477" y="1907076"/>
          <a:ext cx="1022960" cy="1022960"/>
        </a:xfrm>
        <a:prstGeom prst="mathPl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700" kern="1200"/>
        </a:p>
      </dsp:txBody>
      <dsp:txXfrm>
        <a:off x="2589070" y="2298256"/>
        <a:ext cx="751774" cy="240600"/>
      </dsp:txXfrm>
    </dsp:sp>
    <dsp:sp modelId="{8B206DC9-E6F4-484A-9F92-2F4F98EC2E21}">
      <dsp:nvSpPr>
        <dsp:cNvPr id="0" name=""/>
        <dsp:cNvSpPr/>
      </dsp:nvSpPr>
      <dsp:spPr>
        <a:xfrm>
          <a:off x="2083095" y="3073251"/>
          <a:ext cx="1763724" cy="1763724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/>
            <a:t>Pessoa Jurídica</a:t>
          </a:r>
        </a:p>
      </dsp:txBody>
      <dsp:txXfrm>
        <a:off x="2341386" y="3331542"/>
        <a:ext cx="1247142" cy="1247142"/>
      </dsp:txXfrm>
    </dsp:sp>
    <dsp:sp modelId="{6356173E-E4B7-4D4F-86AF-2908C3907861}">
      <dsp:nvSpPr>
        <dsp:cNvPr id="0" name=""/>
        <dsp:cNvSpPr/>
      </dsp:nvSpPr>
      <dsp:spPr>
        <a:xfrm>
          <a:off x="4111378" y="2090503"/>
          <a:ext cx="560864" cy="6561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/>
        </a:p>
      </dsp:txBody>
      <dsp:txXfrm>
        <a:off x="4111378" y="2221724"/>
        <a:ext cx="392605" cy="393663"/>
      </dsp:txXfrm>
    </dsp:sp>
    <dsp:sp modelId="{CC5E39B2-F51A-4CF5-9512-05D8F7CD3C1A}">
      <dsp:nvSpPr>
        <dsp:cNvPr id="0" name=""/>
        <dsp:cNvSpPr/>
      </dsp:nvSpPr>
      <dsp:spPr>
        <a:xfrm>
          <a:off x="4905055" y="654831"/>
          <a:ext cx="3527449" cy="3527449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Se beneficia ou utiliza, efetiva ou potencialmente, de serviço público</a:t>
          </a:r>
        </a:p>
      </dsp:txBody>
      <dsp:txXfrm>
        <a:off x="5421638" y="1171414"/>
        <a:ext cx="2494283" cy="24942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505EE-501B-4505-AC87-1D7676AEB409}">
      <dsp:nvSpPr>
        <dsp:cNvPr id="0" name=""/>
        <dsp:cNvSpPr/>
      </dsp:nvSpPr>
      <dsp:spPr>
        <a:xfrm>
          <a:off x="3571" y="980678"/>
          <a:ext cx="2833687" cy="170021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regularidade</a:t>
          </a:r>
        </a:p>
      </dsp:txBody>
      <dsp:txXfrm>
        <a:off x="3571" y="980678"/>
        <a:ext cx="2833687" cy="1700212"/>
      </dsp:txXfrm>
    </dsp:sp>
    <dsp:sp modelId="{113BCB24-0CA9-46F1-A453-EE8F69FE686A}">
      <dsp:nvSpPr>
        <dsp:cNvPr id="0" name=""/>
        <dsp:cNvSpPr/>
      </dsp:nvSpPr>
      <dsp:spPr>
        <a:xfrm>
          <a:off x="3120628" y="980678"/>
          <a:ext cx="2833687" cy="1700212"/>
        </a:xfrm>
        <a:prstGeom prst="rect">
          <a:avLst/>
        </a:prstGeom>
        <a:solidFill>
          <a:schemeClr val="accent3">
            <a:hueOff val="387228"/>
            <a:satOff val="14286"/>
            <a:lumOff val="-21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continuidade</a:t>
          </a:r>
        </a:p>
      </dsp:txBody>
      <dsp:txXfrm>
        <a:off x="3120628" y="980678"/>
        <a:ext cx="2833687" cy="1700212"/>
      </dsp:txXfrm>
    </dsp:sp>
    <dsp:sp modelId="{BD92FD6B-15DB-46B5-81D6-F745767387A9}">
      <dsp:nvSpPr>
        <dsp:cNvPr id="0" name=""/>
        <dsp:cNvSpPr/>
      </dsp:nvSpPr>
      <dsp:spPr>
        <a:xfrm>
          <a:off x="6237684" y="980678"/>
          <a:ext cx="2833687" cy="1700212"/>
        </a:xfrm>
        <a:prstGeom prst="rect">
          <a:avLst/>
        </a:prstGeom>
        <a:solidFill>
          <a:schemeClr val="accent3">
            <a:hueOff val="774457"/>
            <a:satOff val="28571"/>
            <a:lumOff val="-42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>
              <a:solidFill>
                <a:srgbClr val="C00000"/>
              </a:solidFill>
            </a:rPr>
            <a:t>efetividade</a:t>
          </a:r>
        </a:p>
      </dsp:txBody>
      <dsp:txXfrm>
        <a:off x="6237684" y="980678"/>
        <a:ext cx="2833687" cy="1700212"/>
      </dsp:txXfrm>
    </dsp:sp>
    <dsp:sp modelId="{C4EEDF77-F976-46E6-B72C-7B3BAF2FA3F5}">
      <dsp:nvSpPr>
        <dsp:cNvPr id="0" name=""/>
        <dsp:cNvSpPr/>
      </dsp:nvSpPr>
      <dsp:spPr>
        <a:xfrm>
          <a:off x="9354740" y="980678"/>
          <a:ext cx="2833687" cy="1700212"/>
        </a:xfrm>
        <a:prstGeom prst="rect">
          <a:avLst/>
        </a:prstGeom>
        <a:solidFill>
          <a:schemeClr val="accent3">
            <a:hueOff val="1161685"/>
            <a:satOff val="42857"/>
            <a:lumOff val="-6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segurança</a:t>
          </a:r>
        </a:p>
      </dsp:txBody>
      <dsp:txXfrm>
        <a:off x="9354740" y="980678"/>
        <a:ext cx="2833687" cy="1700212"/>
      </dsp:txXfrm>
    </dsp:sp>
    <dsp:sp modelId="{383C4C54-AA28-4C84-B1D5-AF66A545B4F5}">
      <dsp:nvSpPr>
        <dsp:cNvPr id="0" name=""/>
        <dsp:cNvSpPr/>
      </dsp:nvSpPr>
      <dsp:spPr>
        <a:xfrm>
          <a:off x="3571" y="2964259"/>
          <a:ext cx="2833687" cy="1700212"/>
        </a:xfrm>
        <a:prstGeom prst="rect">
          <a:avLst/>
        </a:prstGeom>
        <a:solidFill>
          <a:schemeClr val="accent3">
            <a:hueOff val="1548914"/>
            <a:satOff val="57143"/>
            <a:lumOff val="-84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atualidade</a:t>
          </a:r>
        </a:p>
      </dsp:txBody>
      <dsp:txXfrm>
        <a:off x="3571" y="2964259"/>
        <a:ext cx="2833687" cy="1700212"/>
      </dsp:txXfrm>
    </dsp:sp>
    <dsp:sp modelId="{AC0B2A09-497C-4FE7-9206-7F1045A9E013}">
      <dsp:nvSpPr>
        <dsp:cNvPr id="0" name=""/>
        <dsp:cNvSpPr/>
      </dsp:nvSpPr>
      <dsp:spPr>
        <a:xfrm>
          <a:off x="3120628" y="2964259"/>
          <a:ext cx="2833687" cy="1700212"/>
        </a:xfrm>
        <a:prstGeom prst="rect">
          <a:avLst/>
        </a:prstGeom>
        <a:solidFill>
          <a:schemeClr val="accent3">
            <a:hueOff val="1936142"/>
            <a:satOff val="71429"/>
            <a:lumOff val="-105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generalidade</a:t>
          </a:r>
        </a:p>
      </dsp:txBody>
      <dsp:txXfrm>
        <a:off x="3120628" y="2964259"/>
        <a:ext cx="2833687" cy="1700212"/>
      </dsp:txXfrm>
    </dsp:sp>
    <dsp:sp modelId="{114E9547-E377-4B39-9835-450B81E42C10}">
      <dsp:nvSpPr>
        <dsp:cNvPr id="0" name=""/>
        <dsp:cNvSpPr/>
      </dsp:nvSpPr>
      <dsp:spPr>
        <a:xfrm>
          <a:off x="6237684" y="2964259"/>
          <a:ext cx="2833687" cy="1700212"/>
        </a:xfrm>
        <a:prstGeom prst="rect">
          <a:avLst/>
        </a:prstGeom>
        <a:solidFill>
          <a:schemeClr val="accent3">
            <a:hueOff val="2323371"/>
            <a:satOff val="85714"/>
            <a:lumOff val="-126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>
              <a:solidFill>
                <a:srgbClr val="FFC000"/>
              </a:solidFill>
            </a:rPr>
            <a:t>transparência</a:t>
          </a:r>
        </a:p>
      </dsp:txBody>
      <dsp:txXfrm>
        <a:off x="6237684" y="2964259"/>
        <a:ext cx="2833687" cy="1700212"/>
      </dsp:txXfrm>
    </dsp:sp>
    <dsp:sp modelId="{5F6D2DFE-2B13-4763-8E50-C0832C7F07A8}">
      <dsp:nvSpPr>
        <dsp:cNvPr id="0" name=""/>
        <dsp:cNvSpPr/>
      </dsp:nvSpPr>
      <dsp:spPr>
        <a:xfrm>
          <a:off x="9354740" y="2964259"/>
          <a:ext cx="2833687" cy="1700212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cortesia</a:t>
          </a:r>
        </a:p>
      </dsp:txBody>
      <dsp:txXfrm>
        <a:off x="9354740" y="2964259"/>
        <a:ext cx="2833687" cy="17002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16BB2-A25C-428F-8367-038BD4CA184D}">
      <dsp:nvSpPr>
        <dsp:cNvPr id="0" name=""/>
        <dsp:cNvSpPr/>
      </dsp:nvSpPr>
      <dsp:spPr>
        <a:xfrm>
          <a:off x="5180647" y="2135822"/>
          <a:ext cx="1830705" cy="183070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Manifestações</a:t>
          </a:r>
        </a:p>
      </dsp:txBody>
      <dsp:txXfrm>
        <a:off x="5270015" y="2225190"/>
        <a:ext cx="1651969" cy="1651969"/>
      </dsp:txXfrm>
    </dsp:sp>
    <dsp:sp modelId="{CDB1EF6A-0DF1-4161-B3B8-A43C6AF0FF7D}">
      <dsp:nvSpPr>
        <dsp:cNvPr id="0" name=""/>
        <dsp:cNvSpPr/>
      </dsp:nvSpPr>
      <dsp:spPr>
        <a:xfrm rot="16200000">
          <a:off x="5641637" y="1681459"/>
          <a:ext cx="90872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08725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DB385A-61D2-4D73-870C-42D7CD30CF4B}">
      <dsp:nvSpPr>
        <dsp:cNvPr id="0" name=""/>
        <dsp:cNvSpPr/>
      </dsp:nvSpPr>
      <dsp:spPr>
        <a:xfrm>
          <a:off x="5482713" y="524"/>
          <a:ext cx="1226572" cy="1226572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Ouvidoria</a:t>
          </a:r>
        </a:p>
      </dsp:txBody>
      <dsp:txXfrm>
        <a:off x="5542589" y="60400"/>
        <a:ext cx="1106820" cy="1106820"/>
      </dsp:txXfrm>
    </dsp:sp>
    <dsp:sp modelId="{3C51F598-B420-446A-B46A-7F3F4E57B10A}">
      <dsp:nvSpPr>
        <dsp:cNvPr id="0" name=""/>
        <dsp:cNvSpPr/>
      </dsp:nvSpPr>
      <dsp:spPr>
        <a:xfrm rot="5400000">
          <a:off x="5641637" y="4420890"/>
          <a:ext cx="90872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08725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5B18C1-30CC-498D-9DDE-1D911EF88F9E}">
      <dsp:nvSpPr>
        <dsp:cNvPr id="0" name=""/>
        <dsp:cNvSpPr/>
      </dsp:nvSpPr>
      <dsp:spPr>
        <a:xfrm>
          <a:off x="5482713" y="4875253"/>
          <a:ext cx="1226572" cy="1226572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Entidade responsável</a:t>
          </a:r>
        </a:p>
      </dsp:txBody>
      <dsp:txXfrm>
        <a:off x="5542589" y="4935129"/>
        <a:ext cx="1106820" cy="11068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642A9-9712-40C6-A48E-FCFE936135B6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reclamações</a:t>
          </a:r>
        </a:p>
      </dsp:txBody>
      <dsp:txXfrm>
        <a:off x="0" y="39687"/>
        <a:ext cx="3286125" cy="1971675"/>
      </dsp:txXfrm>
    </dsp:sp>
    <dsp:sp modelId="{99A5DC40-A660-41C5-A8E2-F92B9378E052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denúncias</a:t>
          </a:r>
        </a:p>
      </dsp:txBody>
      <dsp:txXfrm>
        <a:off x="3614737" y="39687"/>
        <a:ext cx="3286125" cy="1971675"/>
      </dsp:txXfrm>
    </dsp:sp>
    <dsp:sp modelId="{8C671889-E990-4E85-BAFF-9A05A0F329A9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sugestões</a:t>
          </a:r>
        </a:p>
      </dsp:txBody>
      <dsp:txXfrm>
        <a:off x="7229475" y="39687"/>
        <a:ext cx="3286125" cy="1971675"/>
      </dsp:txXfrm>
    </dsp:sp>
    <dsp:sp modelId="{71F0EA65-07F2-4422-8211-67C237B9690C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elogios</a:t>
          </a:r>
        </a:p>
      </dsp:txBody>
      <dsp:txXfrm>
        <a:off x="1807368" y="2339975"/>
        <a:ext cx="3286125" cy="1971675"/>
      </dsp:txXfrm>
    </dsp:sp>
    <dsp:sp modelId="{9D1A3022-D014-427D-9BFC-D722ADBB6798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Demais pronunciamentos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(solicitações e SIMPLIFIQUE!)</a:t>
          </a:r>
        </a:p>
      </dsp:txBody>
      <dsp:txXfrm>
        <a:off x="5422106" y="2339975"/>
        <a:ext cx="3286125" cy="19716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774D7-4B8E-4EF3-A78B-01B0A36A974B}">
      <dsp:nvSpPr>
        <dsp:cNvPr id="0" name=""/>
        <dsp:cNvSpPr/>
      </dsp:nvSpPr>
      <dsp:spPr>
        <a:xfrm>
          <a:off x="1302385" y="0"/>
          <a:ext cx="9491979" cy="593248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A7CE33-E6E2-49E9-9C7D-FABA2F775010}">
      <dsp:nvSpPr>
        <dsp:cNvPr id="0" name=""/>
        <dsp:cNvSpPr/>
      </dsp:nvSpPr>
      <dsp:spPr>
        <a:xfrm>
          <a:off x="2237345" y="4411397"/>
          <a:ext cx="218315" cy="218315"/>
        </a:xfrm>
        <a:prstGeom prst="ellipse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A3EE74-F4EB-4739-8933-C1804C221A4C}">
      <dsp:nvSpPr>
        <dsp:cNvPr id="0" name=""/>
        <dsp:cNvSpPr/>
      </dsp:nvSpPr>
      <dsp:spPr>
        <a:xfrm>
          <a:off x="2346503" y="4520555"/>
          <a:ext cx="1243449" cy="14119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681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recepção</a:t>
          </a:r>
        </a:p>
      </dsp:txBody>
      <dsp:txXfrm>
        <a:off x="2346503" y="4520555"/>
        <a:ext cx="1243449" cy="1411931"/>
      </dsp:txXfrm>
    </dsp:sp>
    <dsp:sp modelId="{0BF00191-33D6-4AA8-B12B-6335F5F0A085}">
      <dsp:nvSpPr>
        <dsp:cNvPr id="0" name=""/>
        <dsp:cNvSpPr/>
      </dsp:nvSpPr>
      <dsp:spPr>
        <a:xfrm>
          <a:off x="3419096" y="3275919"/>
          <a:ext cx="341711" cy="341711"/>
        </a:xfrm>
        <a:prstGeom prst="ellipse">
          <a:avLst/>
        </a:prstGeom>
        <a:solidFill>
          <a:schemeClr val="accent5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CD24FE-4A7E-43DC-AA09-FA23F5CB0C4B}">
      <dsp:nvSpPr>
        <dsp:cNvPr id="0" name=""/>
        <dsp:cNvSpPr/>
      </dsp:nvSpPr>
      <dsp:spPr>
        <a:xfrm>
          <a:off x="3589952" y="3446774"/>
          <a:ext cx="1575668" cy="2485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066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Emissão de comprovante</a:t>
          </a:r>
        </a:p>
      </dsp:txBody>
      <dsp:txXfrm>
        <a:off x="3589952" y="3446774"/>
        <a:ext cx="1575668" cy="2485712"/>
      </dsp:txXfrm>
    </dsp:sp>
    <dsp:sp modelId="{51DB82C4-1007-4606-B299-01781B5F7D2E}">
      <dsp:nvSpPr>
        <dsp:cNvPr id="0" name=""/>
        <dsp:cNvSpPr/>
      </dsp:nvSpPr>
      <dsp:spPr>
        <a:xfrm>
          <a:off x="4937813" y="2370621"/>
          <a:ext cx="455615" cy="455615"/>
        </a:xfrm>
        <a:prstGeom prst="ellipse">
          <a:avLst/>
        </a:prstGeom>
        <a:solidFill>
          <a:schemeClr val="accent5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8C2C19-73F2-4C94-BF4E-765F97E67AD3}">
      <dsp:nvSpPr>
        <dsp:cNvPr id="0" name=""/>
        <dsp:cNvSpPr/>
      </dsp:nvSpPr>
      <dsp:spPr>
        <a:xfrm>
          <a:off x="5165620" y="2598429"/>
          <a:ext cx="1831951" cy="3334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421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Análise </a:t>
          </a:r>
        </a:p>
      </dsp:txBody>
      <dsp:txXfrm>
        <a:off x="5165620" y="2598429"/>
        <a:ext cx="1831951" cy="3334057"/>
      </dsp:txXfrm>
    </dsp:sp>
    <dsp:sp modelId="{88EC19B9-D166-4A4A-964A-36A8EA9B7A11}">
      <dsp:nvSpPr>
        <dsp:cNvPr id="0" name=""/>
        <dsp:cNvSpPr/>
      </dsp:nvSpPr>
      <dsp:spPr>
        <a:xfrm>
          <a:off x="6703321" y="1663469"/>
          <a:ext cx="588502" cy="588502"/>
        </a:xfrm>
        <a:prstGeom prst="ellipse">
          <a:avLst/>
        </a:prstGeom>
        <a:solidFill>
          <a:schemeClr val="accent5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AAB52-3457-4A78-911B-9AAF14D11CF3}">
      <dsp:nvSpPr>
        <dsp:cNvPr id="0" name=""/>
        <dsp:cNvSpPr/>
      </dsp:nvSpPr>
      <dsp:spPr>
        <a:xfrm>
          <a:off x="6997572" y="1957720"/>
          <a:ext cx="1898395" cy="397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1835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Decisão administrativa (resposta conclusiva)</a:t>
          </a:r>
        </a:p>
      </dsp:txBody>
      <dsp:txXfrm>
        <a:off x="6997572" y="1957720"/>
        <a:ext cx="1898395" cy="3974766"/>
      </dsp:txXfrm>
    </dsp:sp>
    <dsp:sp modelId="{AB0D9DC0-7858-49F8-BE67-6C108F3845DE}">
      <dsp:nvSpPr>
        <dsp:cNvPr id="0" name=""/>
        <dsp:cNvSpPr/>
      </dsp:nvSpPr>
      <dsp:spPr>
        <a:xfrm>
          <a:off x="8521035" y="1191243"/>
          <a:ext cx="749866" cy="749866"/>
        </a:xfrm>
        <a:prstGeom prst="ellipse">
          <a:avLst/>
        </a:prstGeom>
        <a:solidFill>
          <a:schemeClr val="accent5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CAA578-4E72-4998-BC1D-2FFE246A7DBB}">
      <dsp:nvSpPr>
        <dsp:cNvPr id="0" name=""/>
        <dsp:cNvSpPr/>
      </dsp:nvSpPr>
      <dsp:spPr>
        <a:xfrm>
          <a:off x="8895968" y="1566176"/>
          <a:ext cx="1898395" cy="4366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7339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Ciência ao usuário</a:t>
          </a:r>
        </a:p>
      </dsp:txBody>
      <dsp:txXfrm>
        <a:off x="8895968" y="1566176"/>
        <a:ext cx="1898395" cy="43663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6CC8A-8698-435C-B218-9F8F4178E72F}">
      <dsp:nvSpPr>
        <dsp:cNvPr id="0" name=""/>
        <dsp:cNvSpPr/>
      </dsp:nvSpPr>
      <dsp:spPr>
        <a:xfrm rot="4396374">
          <a:off x="3060256" y="1206003"/>
          <a:ext cx="5231832" cy="3648551"/>
        </a:xfrm>
        <a:prstGeom prst="swooshArrow">
          <a:avLst>
            <a:gd name="adj1" fmla="val 16310"/>
            <a:gd name="adj2" fmla="val 31370"/>
          </a:avLst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C039E-FF03-4E05-8E0C-355A982FF490}">
      <dsp:nvSpPr>
        <dsp:cNvPr id="0" name=""/>
        <dsp:cNvSpPr/>
      </dsp:nvSpPr>
      <dsp:spPr>
        <a:xfrm>
          <a:off x="5020117" y="1682410"/>
          <a:ext cx="132120" cy="132120"/>
        </a:xfrm>
        <a:prstGeom prst="ellipse">
          <a:avLst/>
        </a:prstGeom>
        <a:solidFill>
          <a:schemeClr val="accent5"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F049BB-4334-4AF0-AD25-CBBC1C252B66}">
      <dsp:nvSpPr>
        <dsp:cNvPr id="0" name=""/>
        <dsp:cNvSpPr/>
      </dsp:nvSpPr>
      <dsp:spPr>
        <a:xfrm>
          <a:off x="5924777" y="2412102"/>
          <a:ext cx="132120" cy="132120"/>
        </a:xfrm>
        <a:prstGeom prst="ellipse">
          <a:avLst/>
        </a:prstGeom>
        <a:solidFill>
          <a:schemeClr val="accent5"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92996F-9FAE-4D13-8AFA-DF7DE0443A8A}">
      <dsp:nvSpPr>
        <dsp:cNvPr id="0" name=""/>
        <dsp:cNvSpPr/>
      </dsp:nvSpPr>
      <dsp:spPr>
        <a:xfrm>
          <a:off x="6602771" y="3265428"/>
          <a:ext cx="132120" cy="132120"/>
        </a:xfrm>
        <a:prstGeom prst="ellipse">
          <a:avLst/>
        </a:prstGeom>
        <a:solidFill>
          <a:schemeClr val="accent5"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322A42-71A0-4C71-8B73-20247C91DD33}">
      <dsp:nvSpPr>
        <dsp:cNvPr id="0" name=""/>
        <dsp:cNvSpPr/>
      </dsp:nvSpPr>
      <dsp:spPr>
        <a:xfrm>
          <a:off x="2709530" y="0"/>
          <a:ext cx="2466647" cy="969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/>
            <a:t>Proibido </a:t>
          </a:r>
        </a:p>
      </dsp:txBody>
      <dsp:txXfrm>
        <a:off x="2709530" y="0"/>
        <a:ext cx="2466647" cy="969689"/>
      </dsp:txXfrm>
    </dsp:sp>
    <dsp:sp modelId="{AB7AAC4C-BD1B-4A8E-A0F0-6F6352045FA0}">
      <dsp:nvSpPr>
        <dsp:cNvPr id="0" name=""/>
        <dsp:cNvSpPr/>
      </dsp:nvSpPr>
      <dsp:spPr>
        <a:xfrm>
          <a:off x="5776172" y="1263626"/>
          <a:ext cx="3599971" cy="969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/>
            <a:t>exigir</a:t>
          </a:r>
        </a:p>
      </dsp:txBody>
      <dsp:txXfrm>
        <a:off x="5776172" y="1263626"/>
        <a:ext cx="3599971" cy="969689"/>
      </dsp:txXfrm>
    </dsp:sp>
    <dsp:sp modelId="{4273A033-7B46-4E13-9550-C6AFF9A2B3E3}">
      <dsp:nvSpPr>
        <dsp:cNvPr id="0" name=""/>
        <dsp:cNvSpPr/>
      </dsp:nvSpPr>
      <dsp:spPr>
        <a:xfrm>
          <a:off x="2709530" y="1993317"/>
          <a:ext cx="2866643" cy="969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/>
            <a:t> motivação</a:t>
          </a:r>
        </a:p>
      </dsp:txBody>
      <dsp:txXfrm>
        <a:off x="2709530" y="1993317"/>
        <a:ext cx="2866643" cy="969689"/>
      </dsp:txXfrm>
    </dsp:sp>
    <dsp:sp modelId="{7E8BA040-1B48-4315-BF23-B2B5BA70A9B2}">
      <dsp:nvSpPr>
        <dsp:cNvPr id="0" name=""/>
        <dsp:cNvSpPr/>
      </dsp:nvSpPr>
      <dsp:spPr>
        <a:xfrm>
          <a:off x="7176161" y="2846644"/>
          <a:ext cx="2199982" cy="969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/>
            <a:t>do</a:t>
          </a:r>
        </a:p>
      </dsp:txBody>
      <dsp:txXfrm>
        <a:off x="7176161" y="2846644"/>
        <a:ext cx="2199982" cy="969689"/>
      </dsp:txXfrm>
    </dsp:sp>
    <dsp:sp modelId="{A0131027-0125-49A4-A983-DA513F5DAE3F}">
      <dsp:nvSpPr>
        <dsp:cNvPr id="0" name=""/>
        <dsp:cNvSpPr/>
      </dsp:nvSpPr>
      <dsp:spPr>
        <a:xfrm>
          <a:off x="6042837" y="5090868"/>
          <a:ext cx="3333306" cy="969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/>
            <a:t>requerente</a:t>
          </a:r>
        </a:p>
      </dsp:txBody>
      <dsp:txXfrm>
        <a:off x="6042837" y="5090868"/>
        <a:ext cx="3333306" cy="9696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C2DE5-B652-46F6-9EC7-A78DFB4495B5}">
      <dsp:nvSpPr>
        <dsp:cNvPr id="0" name=""/>
        <dsp:cNvSpPr/>
      </dsp:nvSpPr>
      <dsp:spPr>
        <a:xfrm>
          <a:off x="2053" y="861732"/>
          <a:ext cx="4379788" cy="262787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600" kern="1200" dirty="0"/>
            <a:t>identificação</a:t>
          </a:r>
        </a:p>
      </dsp:txBody>
      <dsp:txXfrm>
        <a:off x="79021" y="938700"/>
        <a:ext cx="4225852" cy="2473937"/>
      </dsp:txXfrm>
    </dsp:sp>
    <dsp:sp modelId="{25324933-601D-487E-8C4C-0CB8901A61D4}">
      <dsp:nvSpPr>
        <dsp:cNvPr id="0" name=""/>
        <dsp:cNvSpPr/>
      </dsp:nvSpPr>
      <dsp:spPr>
        <a:xfrm>
          <a:off x="4819821" y="1632575"/>
          <a:ext cx="928515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700" kern="1200"/>
        </a:p>
      </dsp:txBody>
      <dsp:txXfrm>
        <a:off x="4819821" y="1849812"/>
        <a:ext cx="649961" cy="651713"/>
      </dsp:txXfrm>
    </dsp:sp>
    <dsp:sp modelId="{2C8CBF7A-6A53-4F8B-A86E-84982C874BB7}">
      <dsp:nvSpPr>
        <dsp:cNvPr id="0" name=""/>
        <dsp:cNvSpPr/>
      </dsp:nvSpPr>
      <dsp:spPr>
        <a:xfrm>
          <a:off x="6133757" y="861732"/>
          <a:ext cx="4379788" cy="2627873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600" kern="1200" dirty="0"/>
            <a:t>Individualização </a:t>
          </a:r>
        </a:p>
      </dsp:txBody>
      <dsp:txXfrm>
        <a:off x="6210725" y="938700"/>
        <a:ext cx="4225852" cy="2473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2"/>
            <a:ext cx="12195226" cy="685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47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700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97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42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60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23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8667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86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17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54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23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C14E-9AA3-40E0-BA2F-8ABEB8D63F17}" type="datetimeFigureOut">
              <a:rPr lang="pt-BR" smtClean="0"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71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1700112" y="1796770"/>
            <a:ext cx="8791776" cy="1690008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5700" b="1" dirty="0">
                <a:latin typeface="+mn-lt"/>
              </a:rPr>
              <a:t>O porque da necessidade de criação de uma Ouvidoria no Município</a:t>
            </a:r>
            <a:endParaRPr lang="pt-BR" sz="4800" dirty="0"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141204" y="4196870"/>
            <a:ext cx="79095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Associação dos Municípios Alagoanos – AMA</a:t>
            </a:r>
          </a:p>
          <a:p>
            <a:pPr algn="ctr"/>
            <a:r>
              <a:rPr lang="pt-BR" sz="2800" dirty="0"/>
              <a:t>16 de outubro de 2017</a:t>
            </a:r>
          </a:p>
          <a:p>
            <a:pPr algn="ctr"/>
            <a:r>
              <a:rPr lang="pt-BR" sz="2800" dirty="0"/>
              <a:t>Sergio Studart</a:t>
            </a:r>
          </a:p>
        </p:txBody>
      </p:sp>
    </p:spTree>
    <p:extLst>
      <p:ext uri="{BB962C8B-B14F-4D97-AF65-F5344CB8AC3E}">
        <p14:creationId xmlns:p14="http://schemas.microsoft.com/office/powerpoint/2010/main" val="950808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pt-BR" dirty="0"/>
              <a:t>Tipos de Manifestações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93771676"/>
              </p:ext>
            </p:extLst>
          </p:nvPr>
        </p:nvGraphicFramePr>
        <p:xfrm>
          <a:off x="120582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9827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pt-BR" dirty="0"/>
              <a:t>Fases da manifestação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50260115"/>
              </p:ext>
            </p:extLst>
          </p:nvPr>
        </p:nvGraphicFramePr>
        <p:xfrm>
          <a:off x="95250" y="925513"/>
          <a:ext cx="12096750" cy="5932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1653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pt-BR" dirty="0"/>
              <a:t>Motivação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84051293"/>
              </p:ext>
            </p:extLst>
          </p:nvPr>
        </p:nvGraphicFramePr>
        <p:xfrm>
          <a:off x="106327" y="797443"/>
          <a:ext cx="12085674" cy="6060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4992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pt-BR" dirty="0"/>
              <a:t>Identificação do requerente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86148969"/>
              </p:ext>
            </p:extLst>
          </p:nvPr>
        </p:nvGraphicFramePr>
        <p:xfrm>
          <a:off x="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892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br>
              <a:rPr lang="pt-BR" dirty="0"/>
            </a:br>
            <a:r>
              <a:rPr lang="pt-BR" dirty="0"/>
              <a:t>Identidade do manifestante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80374271"/>
              </p:ext>
            </p:extLst>
          </p:nvPr>
        </p:nvGraphicFramePr>
        <p:xfrm>
          <a:off x="0" y="192087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8973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pt-BR" dirty="0"/>
              <a:t>Certificação de identidade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74440500"/>
              </p:ext>
            </p:extLst>
          </p:nvPr>
        </p:nvGraphicFramePr>
        <p:xfrm>
          <a:off x="0" y="1552353"/>
          <a:ext cx="12191999" cy="5305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3758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pt-BR" dirty="0"/>
              <a:t>Ouvidorias – papel e atribuições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49511356"/>
              </p:ext>
            </p:extLst>
          </p:nvPr>
        </p:nvGraphicFramePr>
        <p:xfrm>
          <a:off x="0" y="1201738"/>
          <a:ext cx="12111038" cy="5538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3850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435461"/>
            <a:ext cx="10515600" cy="1325563"/>
          </a:xfrm>
        </p:spPr>
        <p:txBody>
          <a:bodyPr>
            <a:normAutofit/>
          </a:bodyPr>
          <a:lstStyle/>
          <a:p>
            <a:r>
              <a:rPr lang="pt-BR" dirty="0"/>
              <a:t>As ouvidorias deverão: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70336" y="2086882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/>
              <a:t>I - receber, analisar e responder, por meio de mecanismos proativos e reativos, as manifestações encaminhadas por usuários de serviços públicos; e </a:t>
            </a:r>
          </a:p>
          <a:p>
            <a:r>
              <a:rPr lang="pt-BR" dirty="0"/>
              <a:t>II - elaborar, anualmente, relatório de gestão, que deverá consolidar as informações mencionadas no inciso I, e, com base nelas, apontar falhas e sugerir melhorias na prestação de serviços públicos.</a:t>
            </a:r>
          </a:p>
        </p:txBody>
      </p:sp>
    </p:spTree>
    <p:extLst>
      <p:ext uri="{BB962C8B-B14F-4D97-AF65-F5344CB8AC3E}">
        <p14:creationId xmlns:p14="http://schemas.microsoft.com/office/powerpoint/2010/main" val="4216201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pt-BR" dirty="0"/>
              <a:t>Prazos</a:t>
            </a: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17516636"/>
              </p:ext>
            </p:extLst>
          </p:nvPr>
        </p:nvGraphicFramePr>
        <p:xfrm>
          <a:off x="0" y="1106489"/>
          <a:ext cx="12192000" cy="545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9153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93786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>Os órgãos e entidades públicos deverão avaliar os serviços prestados, nos seguintes aspectos: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70336" y="2549101"/>
            <a:ext cx="10515600" cy="3550245"/>
          </a:xfrm>
        </p:spPr>
        <p:txBody>
          <a:bodyPr>
            <a:normAutofit/>
          </a:bodyPr>
          <a:lstStyle/>
          <a:p>
            <a:r>
              <a:rPr lang="pt-BR" dirty="0"/>
              <a:t>I - satisfação do usuário com o serviço prestado; </a:t>
            </a:r>
          </a:p>
          <a:p>
            <a:r>
              <a:rPr lang="pt-BR" dirty="0"/>
              <a:t>II - qualidade do atendimento prestado ao usuário; </a:t>
            </a:r>
          </a:p>
          <a:p>
            <a:r>
              <a:rPr lang="pt-BR" dirty="0"/>
              <a:t>III - cumprimento dos compromissos e prazos definidos para a prestação dos serviços; </a:t>
            </a:r>
          </a:p>
          <a:p>
            <a:r>
              <a:rPr lang="pt-BR" dirty="0"/>
              <a:t>IV - quantidade de manifestações de usuários; e </a:t>
            </a:r>
          </a:p>
          <a:p>
            <a:r>
              <a:rPr lang="pt-BR" dirty="0"/>
              <a:t>V - medidas adotadas pela administração pública para melhoria e aperfeiçoamento da prestação do serviço. </a:t>
            </a:r>
          </a:p>
        </p:txBody>
      </p:sp>
    </p:spTree>
    <p:extLst>
      <p:ext uri="{BB962C8B-B14F-4D97-AF65-F5344CB8AC3E}">
        <p14:creationId xmlns:p14="http://schemas.microsoft.com/office/powerpoint/2010/main" val="322021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570470" y="1408026"/>
            <a:ext cx="8412756" cy="105382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700" b="1" dirty="0">
                <a:latin typeface="+mn-lt"/>
              </a:rPr>
              <a:t>Portaria Interministerial nº </a:t>
            </a:r>
            <a:r>
              <a:rPr lang="pt-BR" sz="5700" b="1" dirty="0"/>
              <a:t> 424, de 30 de dezembro de 2016</a:t>
            </a:r>
            <a:r>
              <a:rPr lang="pt-BR" dirty="0"/>
              <a:t> </a:t>
            </a:r>
            <a:endParaRPr lang="pt-BR" sz="4800" dirty="0"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01362" y="2669335"/>
            <a:ext cx="79095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Estabelece normas para execução sobre as normas relativas às transferências de recursos da União mediante convênios e contratos de repasse,...</a:t>
            </a:r>
          </a:p>
        </p:txBody>
      </p:sp>
    </p:spTree>
    <p:extLst>
      <p:ext uri="{BB962C8B-B14F-4D97-AF65-F5344CB8AC3E}">
        <p14:creationId xmlns:p14="http://schemas.microsoft.com/office/powerpoint/2010/main" val="2845780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pt-BR" dirty="0"/>
              <a:t>Esta Lei entra em vigor:</a:t>
            </a: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4871599"/>
              </p:ext>
            </p:extLst>
          </p:nvPr>
        </p:nvGraphicFramePr>
        <p:xfrm>
          <a:off x="0" y="1548621"/>
          <a:ext cx="10309609" cy="5163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5424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350" y="5010150"/>
            <a:ext cx="3420319" cy="681037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marL="1371600" lvl="3" indent="0" algn="just">
              <a:lnSpc>
                <a:spcPct val="100000"/>
              </a:lnSpc>
              <a:buNone/>
            </a:pPr>
            <a:r>
              <a:rPr lang="pt-BR" sz="6600" dirty="0"/>
              <a:t>Obrigado </a:t>
            </a:r>
          </a:p>
          <a:p>
            <a:pPr marL="1371600" lvl="3" indent="0" algn="just">
              <a:lnSpc>
                <a:spcPct val="100000"/>
              </a:lnSpc>
              <a:buNone/>
            </a:pPr>
            <a:endParaRPr lang="pt-BR" dirty="0"/>
          </a:p>
          <a:p>
            <a:pPr marL="1371600" lvl="3" indent="0" algn="just">
              <a:lnSpc>
                <a:spcPct val="100000"/>
              </a:lnSpc>
              <a:buNone/>
            </a:pPr>
            <a:r>
              <a:rPr lang="pt-BR" sz="2800" dirty="0"/>
              <a:t>Sergio Studart</a:t>
            </a:r>
          </a:p>
          <a:p>
            <a:pPr marL="1371600" lvl="3" indent="0" algn="just">
              <a:lnSpc>
                <a:spcPct val="100000"/>
              </a:lnSpc>
              <a:buNone/>
            </a:pPr>
            <a:r>
              <a:rPr lang="pt-BR" sz="2800" dirty="0" err="1"/>
              <a:t>Tel</a:t>
            </a:r>
            <a:r>
              <a:rPr lang="pt-BR" sz="2800" dirty="0"/>
              <a:t> (82) 4009-6350</a:t>
            </a:r>
          </a:p>
          <a:p>
            <a:pPr marL="1371600" lvl="3" indent="0" algn="just">
              <a:lnSpc>
                <a:spcPct val="100000"/>
              </a:lnSpc>
              <a:buNone/>
            </a:pPr>
            <a:r>
              <a:rPr lang="pt-BR" sz="2800" dirty="0" err="1"/>
              <a:t>Email</a:t>
            </a:r>
            <a:r>
              <a:rPr lang="pt-BR" sz="2800" dirty="0"/>
              <a:t>: cgual@cgu.gov.br</a:t>
            </a:r>
          </a:p>
        </p:txBody>
      </p:sp>
    </p:spTree>
    <p:extLst>
      <p:ext uri="{BB962C8B-B14F-4D97-AF65-F5344CB8AC3E}">
        <p14:creationId xmlns:p14="http://schemas.microsoft.com/office/powerpoint/2010/main" val="411104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pt-BR" dirty="0"/>
            </a:br>
            <a:r>
              <a:rPr lang="pt-BR" dirty="0"/>
              <a:t>Art. 7º São competências e responsabilidades dos proponentes ou convenentes: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2086878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/>
              <a:t>XIX - manter um canal de comunicação efetivo, ao qual se dará ampla publicidade, para o recebimento pela União de manifestações dos cidadãos relacionadas ao convênio, possibilitando o registro de sugestões, elogios, solicitações, reclamações e denúncias; e </a:t>
            </a:r>
          </a:p>
          <a:p>
            <a:r>
              <a:rPr lang="pt-BR" dirty="0"/>
              <a:t>XX - quando o objeto do instrumento se referir à execução de obras de engenharia, incluir nas placas e adesivos indicativos das obras informação sobre canal para o registro de denúncias, reclamações e elogios, conforme previsto no 'Manual de Uso da Marca do Governo Federal - Obras' da Secretaria de Comunicação Social da Presidência da República. </a:t>
            </a:r>
          </a:p>
        </p:txBody>
      </p:sp>
    </p:spTree>
    <p:extLst>
      <p:ext uri="{BB962C8B-B14F-4D97-AF65-F5344CB8AC3E}">
        <p14:creationId xmlns:p14="http://schemas.microsoft.com/office/powerpoint/2010/main" val="382286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570470" y="1408026"/>
            <a:ext cx="7584989" cy="84914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dirty="0">
                <a:latin typeface="+mn-lt"/>
              </a:rPr>
              <a:t>Lei 13460/2017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01362" y="2347783"/>
            <a:ext cx="7554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Código de Defesa do Usuário de Serviços Públicos</a:t>
            </a:r>
          </a:p>
        </p:txBody>
      </p:sp>
    </p:spTree>
    <p:extLst>
      <p:ext uri="{BB962C8B-B14F-4D97-AF65-F5344CB8AC3E}">
        <p14:creationId xmlns:p14="http://schemas.microsoft.com/office/powerpoint/2010/main" val="177265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pt-BR" dirty="0"/>
              <a:t>Abrangência Nacional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8243643"/>
              </p:ext>
            </p:extLst>
          </p:nvPr>
        </p:nvGraphicFramePr>
        <p:xfrm>
          <a:off x="0" y="1138238"/>
          <a:ext cx="10515600" cy="503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6047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pt-BR" dirty="0"/>
              <a:t>Abrangência no Poder Executivo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07218494"/>
              </p:ext>
            </p:extLst>
          </p:nvPr>
        </p:nvGraphicFramePr>
        <p:xfrm>
          <a:off x="0" y="1254125"/>
          <a:ext cx="11047413" cy="535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2038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pt-BR" dirty="0"/>
              <a:t>Usuário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09253765"/>
              </p:ext>
            </p:extLst>
          </p:nvPr>
        </p:nvGraphicFramePr>
        <p:xfrm>
          <a:off x="0" y="1339850"/>
          <a:ext cx="10515600" cy="4837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497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pt-BR" dirty="0"/>
              <a:t>Princípios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</p:nvPr>
        </p:nvGraphicFramePr>
        <p:xfrm>
          <a:off x="0" y="1212850"/>
          <a:ext cx="12192000" cy="5645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8134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pt-BR" dirty="0"/>
              <a:t>Manifestações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29206447"/>
              </p:ext>
            </p:extLst>
          </p:nvPr>
        </p:nvGraphicFramePr>
        <p:xfrm>
          <a:off x="0" y="755650"/>
          <a:ext cx="12192000" cy="6102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90081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4262</TotalTime>
  <Words>489</Words>
  <Application>Microsoft Office PowerPoint</Application>
  <PresentationFormat>Widescreen</PresentationFormat>
  <Paragraphs>104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 Art. 7º São competências e responsabilidades dos proponentes ou convenentes:</vt:lpstr>
      <vt:lpstr>Apresentação do PowerPoint</vt:lpstr>
      <vt:lpstr>Abrangência Nacional</vt:lpstr>
      <vt:lpstr>Abrangência no Poder Executivo</vt:lpstr>
      <vt:lpstr>Usuário</vt:lpstr>
      <vt:lpstr>Princípios</vt:lpstr>
      <vt:lpstr>Manifestações</vt:lpstr>
      <vt:lpstr>Tipos de Manifestações</vt:lpstr>
      <vt:lpstr>Fases da manifestação</vt:lpstr>
      <vt:lpstr>Motivação</vt:lpstr>
      <vt:lpstr>Identificação do requerente</vt:lpstr>
      <vt:lpstr> Identidade do manifestante</vt:lpstr>
      <vt:lpstr>Certificação de identidade</vt:lpstr>
      <vt:lpstr>Ouvidorias – papel e atribuições</vt:lpstr>
      <vt:lpstr>As ouvidorias deverão:</vt:lpstr>
      <vt:lpstr>Prazos</vt:lpstr>
      <vt:lpstr>Os órgãos e entidades públicos deverão avaliar os serviços prestados, nos seguintes aspectos:</vt:lpstr>
      <vt:lpstr>Esta Lei entra em vigor: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Anne Nogueira Hernandes</dc:creator>
  <cp:lastModifiedBy>Sergio Moraes Studart</cp:lastModifiedBy>
  <cp:revision>51</cp:revision>
  <dcterms:created xsi:type="dcterms:W3CDTF">2017-06-05T18:09:13Z</dcterms:created>
  <dcterms:modified xsi:type="dcterms:W3CDTF">2017-10-16T11:24:05Z</dcterms:modified>
</cp:coreProperties>
</file>