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6" r:id="rId10"/>
    <p:sldId id="277" r:id="rId11"/>
    <p:sldId id="274" r:id="rId12"/>
    <p:sldId id="275" r:id="rId13"/>
    <p:sldId id="286" r:id="rId14"/>
    <p:sldId id="276" r:id="rId15"/>
    <p:sldId id="278" r:id="rId16"/>
    <p:sldId id="279" r:id="rId17"/>
    <p:sldId id="285" r:id="rId18"/>
    <p:sldId id="280" r:id="rId19"/>
    <p:sldId id="281" r:id="rId20"/>
    <p:sldId id="282" r:id="rId21"/>
    <p:sldId id="283" r:id="rId22"/>
    <p:sldId id="284" r:id="rId23"/>
    <p:sldId id="272" r:id="rId24"/>
  </p:sldIdLst>
  <p:sldSz cx="7561263" cy="567055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 userDrawn="1">
          <p15:clr>
            <a:srgbClr val="A4A3A4"/>
          </p15:clr>
        </p15:guide>
        <p15:guide id="2" pos="23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58" y="84"/>
      </p:cViewPr>
      <p:guideLst>
        <p:guide orient="horz" pos="1786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essa Oliveira" userId="e9b482156a7f8e9f" providerId="LiveId" clId="{98B0D587-E84A-4886-8FA7-2DAF1EE05A7D}"/>
    <pc:docChg chg="undo custSel modSld">
      <pc:chgData name="Wanessa Oliveira" userId="e9b482156a7f8e9f" providerId="LiveId" clId="{98B0D587-E84A-4886-8FA7-2DAF1EE05A7D}" dt="2022-08-07T23:57:09.394" v="556" actId="1035"/>
      <pc:docMkLst>
        <pc:docMk/>
      </pc:docMkLst>
      <pc:sldChg chg="modSp mod">
        <pc:chgData name="Wanessa Oliveira" userId="e9b482156a7f8e9f" providerId="LiveId" clId="{98B0D587-E84A-4886-8FA7-2DAF1EE05A7D}" dt="2022-08-07T23:48:57.391" v="485" actId="1036"/>
        <pc:sldMkLst>
          <pc:docMk/>
          <pc:sldMk cId="0" sldId="256"/>
        </pc:sldMkLst>
        <pc:spChg chg="mod">
          <ac:chgData name="Wanessa Oliveira" userId="e9b482156a7f8e9f" providerId="LiveId" clId="{98B0D587-E84A-4886-8FA7-2DAF1EE05A7D}" dt="2022-08-07T23:48:57.391" v="485" actId="1036"/>
          <ac:spMkLst>
            <pc:docMk/>
            <pc:sldMk cId="0" sldId="256"/>
            <ac:spMk id="87" creationId="{00000000-0000-0000-0000-000000000000}"/>
          </ac:spMkLst>
        </pc:spChg>
      </pc:sldChg>
      <pc:sldChg chg="modSp mod">
        <pc:chgData name="Wanessa Oliveira" userId="e9b482156a7f8e9f" providerId="LiveId" clId="{98B0D587-E84A-4886-8FA7-2DAF1EE05A7D}" dt="2022-08-07T23:49:07.041" v="493" actId="1037"/>
        <pc:sldMkLst>
          <pc:docMk/>
          <pc:sldMk cId="0" sldId="257"/>
        </pc:sldMkLst>
        <pc:spChg chg="mod">
          <ac:chgData name="Wanessa Oliveira" userId="e9b482156a7f8e9f" providerId="LiveId" clId="{98B0D587-E84A-4886-8FA7-2DAF1EE05A7D}" dt="2022-08-07T23:49:07.041" v="493" actId="1037"/>
          <ac:spMkLst>
            <pc:docMk/>
            <pc:sldMk cId="0" sldId="257"/>
            <ac:spMk id="90" creationId="{00000000-0000-0000-0000-000000000000}"/>
          </ac:spMkLst>
        </pc:spChg>
      </pc:sldChg>
      <pc:sldChg chg="modSp mod">
        <pc:chgData name="Wanessa Oliveira" userId="e9b482156a7f8e9f" providerId="LiveId" clId="{98B0D587-E84A-4886-8FA7-2DAF1EE05A7D}" dt="2022-08-07T23:22:50.041" v="20" actId="1035"/>
        <pc:sldMkLst>
          <pc:docMk/>
          <pc:sldMk cId="0" sldId="258"/>
        </pc:sldMkLst>
        <pc:spChg chg="mod">
          <ac:chgData name="Wanessa Oliveira" userId="e9b482156a7f8e9f" providerId="LiveId" clId="{98B0D587-E84A-4886-8FA7-2DAF1EE05A7D}" dt="2022-08-07T23:22:50.041" v="20" actId="1035"/>
          <ac:spMkLst>
            <pc:docMk/>
            <pc:sldMk cId="0" sldId="258"/>
            <ac:spMk id="95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2:50.041" v="20" actId="1035"/>
          <ac:spMkLst>
            <pc:docMk/>
            <pc:sldMk cId="0" sldId="258"/>
            <ac:spMk id="9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2:50.041" v="20" actId="1035"/>
          <ac:spMkLst>
            <pc:docMk/>
            <pc:sldMk cId="0" sldId="258"/>
            <ac:spMk id="98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22:50.041" v="20" actId="1035"/>
          <ac:picMkLst>
            <pc:docMk/>
            <pc:sldMk cId="0" sldId="258"/>
            <ac:picMk id="97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24:20.419" v="46" actId="2711"/>
        <pc:sldMkLst>
          <pc:docMk/>
          <pc:sldMk cId="0" sldId="259"/>
        </pc:sldMkLst>
        <pc:spChg chg="mod">
          <ac:chgData name="Wanessa Oliveira" userId="e9b482156a7f8e9f" providerId="LiveId" clId="{98B0D587-E84A-4886-8FA7-2DAF1EE05A7D}" dt="2022-08-07T23:23:47.563" v="35" actId="2711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4:20.419" v="46" actId="2711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4:15.598" v="45" actId="1038"/>
          <ac:spMkLst>
            <pc:docMk/>
            <pc:sldMk cId="0" sldId="259"/>
            <ac:spMk id="11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3:54.020" v="36" actId="2711"/>
          <ac:spMkLst>
            <pc:docMk/>
            <pc:sldMk cId="0" sldId="259"/>
            <ac:spMk id="117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4:01.432" v="37" actId="2711"/>
          <ac:spMkLst>
            <pc:docMk/>
            <pc:sldMk cId="0" sldId="259"/>
            <ac:spMk id="121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3:16.769" v="30" actId="1036"/>
          <ac:spMkLst>
            <pc:docMk/>
            <pc:sldMk cId="0" sldId="259"/>
            <ac:spMk id="125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3:25.649" v="34" actId="1035"/>
          <ac:spMkLst>
            <pc:docMk/>
            <pc:sldMk cId="0" sldId="259"/>
            <ac:spMk id="12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3:16.769" v="30" actId="1036"/>
          <ac:spMkLst>
            <pc:docMk/>
            <pc:sldMk cId="0" sldId="259"/>
            <ac:spMk id="128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23:16.769" v="30" actId="1036"/>
          <ac:picMkLst>
            <pc:docMk/>
            <pc:sldMk cId="0" sldId="259"/>
            <ac:picMk id="127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9:45.149" v="496" actId="2711"/>
        <pc:sldMkLst>
          <pc:docMk/>
          <pc:sldMk cId="0" sldId="260"/>
        </pc:sldMkLst>
        <pc:spChg chg="mod">
          <ac:chgData name="Wanessa Oliveira" userId="e9b482156a7f8e9f" providerId="LiveId" clId="{98B0D587-E84A-4886-8FA7-2DAF1EE05A7D}" dt="2022-08-07T23:25:32.110" v="56" actId="1036"/>
          <ac:spMkLst>
            <pc:docMk/>
            <pc:sldMk cId="0" sldId="260"/>
            <ac:spMk id="13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5:32.110" v="56" actId="1036"/>
          <ac:spMkLst>
            <pc:docMk/>
            <pc:sldMk cId="0" sldId="260"/>
            <ac:spMk id="13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5:32.110" v="56" actId="1036"/>
          <ac:spMkLst>
            <pc:docMk/>
            <pc:sldMk cId="0" sldId="260"/>
            <ac:spMk id="13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9:34.751" v="494" actId="2711"/>
          <ac:spMkLst>
            <pc:docMk/>
            <pc:sldMk cId="0" sldId="260"/>
            <ac:spMk id="140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9:40.047" v="495" actId="2711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9:45.149" v="496" actId="2711"/>
          <ac:spMkLst>
            <pc:docMk/>
            <pc:sldMk cId="0" sldId="260"/>
            <ac:spMk id="142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25:32.110" v="56" actId="1036"/>
          <ac:picMkLst>
            <pc:docMk/>
            <pc:sldMk cId="0" sldId="260"/>
            <ac:picMk id="135" creationId="{00000000-0000-0000-0000-000000000000}"/>
          </ac:picMkLst>
        </pc:picChg>
      </pc:sldChg>
      <pc:sldChg chg="delSp modSp mod">
        <pc:chgData name="Wanessa Oliveira" userId="e9b482156a7f8e9f" providerId="LiveId" clId="{98B0D587-E84A-4886-8FA7-2DAF1EE05A7D}" dt="2022-08-07T23:29:41.118" v="108" actId="2711"/>
        <pc:sldMkLst>
          <pc:docMk/>
          <pc:sldMk cId="0" sldId="261"/>
        </pc:sldMkLst>
        <pc:spChg chg="mod">
          <ac:chgData name="Wanessa Oliveira" userId="e9b482156a7f8e9f" providerId="LiveId" clId="{98B0D587-E84A-4886-8FA7-2DAF1EE05A7D}" dt="2022-08-07T23:28:04.862" v="89" actId="1037"/>
          <ac:spMkLst>
            <pc:docMk/>
            <pc:sldMk cId="0" sldId="261"/>
            <ac:spMk id="32" creationId="{25ED0280-D7C7-4DA0-91DF-9B04861F67AE}"/>
          </ac:spMkLst>
        </pc:spChg>
        <pc:spChg chg="mod">
          <ac:chgData name="Wanessa Oliveira" userId="e9b482156a7f8e9f" providerId="LiveId" clId="{98B0D587-E84A-4886-8FA7-2DAF1EE05A7D}" dt="2022-08-07T23:28:04.862" v="89" actId="1037"/>
          <ac:spMkLst>
            <pc:docMk/>
            <pc:sldMk cId="0" sldId="261"/>
            <ac:spMk id="33" creationId="{DBD57512-4CB7-4A77-959A-FA84768C9B3A}"/>
          </ac:spMkLst>
        </pc:spChg>
        <pc:spChg chg="mod">
          <ac:chgData name="Wanessa Oliveira" userId="e9b482156a7f8e9f" providerId="LiveId" clId="{98B0D587-E84A-4886-8FA7-2DAF1EE05A7D}" dt="2022-08-07T23:29:19.118" v="104" actId="2711"/>
          <ac:spMkLst>
            <pc:docMk/>
            <pc:sldMk cId="0" sldId="261"/>
            <ac:spMk id="40" creationId="{99B6B183-E639-4D40-AABF-BDA6065D332D}"/>
          </ac:spMkLst>
        </pc:spChg>
        <pc:spChg chg="mod">
          <ac:chgData name="Wanessa Oliveira" userId="e9b482156a7f8e9f" providerId="LiveId" clId="{98B0D587-E84A-4886-8FA7-2DAF1EE05A7D}" dt="2022-08-07T23:29:25.505" v="105" actId="2711"/>
          <ac:spMkLst>
            <pc:docMk/>
            <pc:sldMk cId="0" sldId="261"/>
            <ac:spMk id="41" creationId="{5B6212D0-2016-4007-BC02-702432E489F7}"/>
          </ac:spMkLst>
        </pc:spChg>
        <pc:spChg chg="mod">
          <ac:chgData name="Wanessa Oliveira" userId="e9b482156a7f8e9f" providerId="LiveId" clId="{98B0D587-E84A-4886-8FA7-2DAF1EE05A7D}" dt="2022-08-07T23:29:30.547" v="106" actId="2711"/>
          <ac:spMkLst>
            <pc:docMk/>
            <pc:sldMk cId="0" sldId="261"/>
            <ac:spMk id="42" creationId="{068097C2-1238-4F13-99B9-4752C1888C4A}"/>
          </ac:spMkLst>
        </pc:spChg>
        <pc:spChg chg="mod">
          <ac:chgData name="Wanessa Oliveira" userId="e9b482156a7f8e9f" providerId="LiveId" clId="{98B0D587-E84A-4886-8FA7-2DAF1EE05A7D}" dt="2022-08-07T23:29:35.898" v="107" actId="2711"/>
          <ac:spMkLst>
            <pc:docMk/>
            <pc:sldMk cId="0" sldId="261"/>
            <ac:spMk id="43" creationId="{97C670EB-650F-4E0B-B0DE-BACB116A216D}"/>
          </ac:spMkLst>
        </pc:spChg>
        <pc:spChg chg="mod">
          <ac:chgData name="Wanessa Oliveira" userId="e9b482156a7f8e9f" providerId="LiveId" clId="{98B0D587-E84A-4886-8FA7-2DAF1EE05A7D}" dt="2022-08-07T23:29:41.118" v="108" actId="2711"/>
          <ac:spMkLst>
            <pc:docMk/>
            <pc:sldMk cId="0" sldId="261"/>
            <ac:spMk id="44" creationId="{D3171D51-D084-45B4-B238-C1DCEF0E981A}"/>
          </ac:spMkLst>
        </pc:spChg>
        <pc:spChg chg="mod">
          <ac:chgData name="Wanessa Oliveira" userId="e9b482156a7f8e9f" providerId="LiveId" clId="{98B0D587-E84A-4886-8FA7-2DAF1EE05A7D}" dt="2022-08-07T23:29:04.207" v="103" actId="1035"/>
          <ac:spMkLst>
            <pc:docMk/>
            <pc:sldMk cId="0" sldId="261"/>
            <ac:spMk id="45" creationId="{B4184545-4C06-4D49-8CB3-18032CA40D85}"/>
          </ac:spMkLst>
        </pc:spChg>
        <pc:spChg chg="mod">
          <ac:chgData name="Wanessa Oliveira" userId="e9b482156a7f8e9f" providerId="LiveId" clId="{98B0D587-E84A-4886-8FA7-2DAF1EE05A7D}" dt="2022-08-07T23:28:56.081" v="101" actId="2711"/>
          <ac:spMkLst>
            <pc:docMk/>
            <pc:sldMk cId="0" sldId="261"/>
            <ac:spMk id="46" creationId="{0425E4CE-CC57-4CDD-B4BA-42FC14AFC272}"/>
          </ac:spMkLst>
        </pc:spChg>
        <pc:spChg chg="del mod">
          <ac:chgData name="Wanessa Oliveira" userId="e9b482156a7f8e9f" providerId="LiveId" clId="{98B0D587-E84A-4886-8FA7-2DAF1EE05A7D}" dt="2022-08-07T23:26:20.134" v="61" actId="478"/>
          <ac:spMkLst>
            <pc:docMk/>
            <pc:sldMk cId="0" sldId="261"/>
            <ac:spMk id="47" creationId="{FB381886-C973-457E-A358-FD361C117503}"/>
          </ac:spMkLst>
        </pc:spChg>
        <pc:spChg chg="mod">
          <ac:chgData name="Wanessa Oliveira" userId="e9b482156a7f8e9f" providerId="LiveId" clId="{98B0D587-E84A-4886-8FA7-2DAF1EE05A7D}" dt="2022-08-07T23:28:21.820" v="98" actId="1036"/>
          <ac:spMkLst>
            <pc:docMk/>
            <pc:sldMk cId="0" sldId="261"/>
            <ac:spMk id="14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8:21.820" v="98" actId="1036"/>
          <ac:spMkLst>
            <pc:docMk/>
            <pc:sldMk cId="0" sldId="261"/>
            <ac:spMk id="14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28:21.820" v="98" actId="1036"/>
          <ac:spMkLst>
            <pc:docMk/>
            <pc:sldMk cId="0" sldId="261"/>
            <ac:spMk id="146" creationId="{00000000-0000-0000-0000-000000000000}"/>
          </ac:spMkLst>
        </pc:spChg>
        <pc:grpChg chg="mod">
          <ac:chgData name="Wanessa Oliveira" userId="e9b482156a7f8e9f" providerId="LiveId" clId="{98B0D587-E84A-4886-8FA7-2DAF1EE05A7D}" dt="2022-08-07T23:28:04.862" v="89" actId="1037"/>
          <ac:grpSpMkLst>
            <pc:docMk/>
            <pc:sldMk cId="0" sldId="261"/>
            <ac:grpSpMk id="34" creationId="{FB17E34D-6A68-47BB-B613-35AEBE52CEAE}"/>
          </ac:grpSpMkLst>
        </pc:grpChg>
        <pc:picChg chg="mod">
          <ac:chgData name="Wanessa Oliveira" userId="e9b482156a7f8e9f" providerId="LiveId" clId="{98B0D587-E84A-4886-8FA7-2DAF1EE05A7D}" dt="2022-08-07T23:28:21.820" v="98" actId="1036"/>
          <ac:picMkLst>
            <pc:docMk/>
            <pc:sldMk cId="0" sldId="261"/>
            <ac:picMk id="145" creationId="{00000000-0000-0000-0000-000000000000}"/>
          </ac:picMkLst>
        </pc:picChg>
      </pc:sldChg>
      <pc:sldChg chg="delSp modSp mod">
        <pc:chgData name="Wanessa Oliveira" userId="e9b482156a7f8e9f" providerId="LiveId" clId="{98B0D587-E84A-4886-8FA7-2DAF1EE05A7D}" dt="2022-08-07T23:56:31.788" v="552" actId="14100"/>
        <pc:sldMkLst>
          <pc:docMk/>
          <pc:sldMk cId="0" sldId="263"/>
        </pc:sldMkLst>
        <pc:spChg chg="del">
          <ac:chgData name="Wanessa Oliveira" userId="e9b482156a7f8e9f" providerId="LiveId" clId="{98B0D587-E84A-4886-8FA7-2DAF1EE05A7D}" dt="2022-08-07T23:29:56.138" v="109" actId="478"/>
          <ac:spMkLst>
            <pc:docMk/>
            <pc:sldMk cId="0" sldId="263"/>
            <ac:spMk id="2" creationId="{D5A2BDB8-47F5-4C08-A5FC-1C485B5CB336}"/>
          </ac:spMkLst>
        </pc:spChg>
        <pc:spChg chg="mod">
          <ac:chgData name="Wanessa Oliveira" userId="e9b482156a7f8e9f" providerId="LiveId" clId="{98B0D587-E84A-4886-8FA7-2DAF1EE05A7D}" dt="2022-08-07T23:56:06.595" v="549" actId="14100"/>
          <ac:spMkLst>
            <pc:docMk/>
            <pc:sldMk cId="0" sldId="263"/>
            <ac:spMk id="182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6:31.788" v="552" actId="14100"/>
          <ac:spMkLst>
            <pc:docMk/>
            <pc:sldMk cId="0" sldId="263"/>
            <ac:spMk id="18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6:07.138" v="187" actId="1035"/>
          <ac:spMkLst>
            <pc:docMk/>
            <pc:sldMk cId="0" sldId="263"/>
            <ac:spMk id="18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6:11.447" v="193" actId="1035"/>
          <ac:spMkLst>
            <pc:docMk/>
            <pc:sldMk cId="0" sldId="263"/>
            <ac:spMk id="185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6:28.698" v="195" actId="255"/>
          <ac:spMkLst>
            <pc:docMk/>
            <pc:sldMk cId="0" sldId="263"/>
            <ac:spMk id="18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2:29.690" v="138" actId="1035"/>
          <ac:spMkLst>
            <pc:docMk/>
            <pc:sldMk cId="0" sldId="263"/>
            <ac:spMk id="187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6:11.404" v="550" actId="14100"/>
          <ac:spMkLst>
            <pc:docMk/>
            <pc:sldMk cId="0" sldId="263"/>
            <ac:spMk id="188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3:09.599" v="146" actId="1036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6:36.486" v="198" actId="1036"/>
          <ac:spMkLst>
            <pc:docMk/>
            <pc:sldMk cId="0" sldId="263"/>
            <ac:spMk id="190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30:51.831" v="113" actId="14100"/>
          <ac:picMkLst>
            <pc:docMk/>
            <pc:sldMk cId="0" sldId="263"/>
            <ac:picMk id="191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7:09.394" v="556" actId="1035"/>
        <pc:sldMkLst>
          <pc:docMk/>
          <pc:sldMk cId="0" sldId="266"/>
        </pc:sldMkLst>
        <pc:spChg chg="mod">
          <ac:chgData name="Wanessa Oliveira" userId="e9b482156a7f8e9f" providerId="LiveId" clId="{98B0D587-E84A-4886-8FA7-2DAF1EE05A7D}" dt="2022-08-07T23:57:09.394" v="556" actId="1035"/>
          <ac:spMkLst>
            <pc:docMk/>
            <pc:sldMk cId="0" sldId="266"/>
            <ac:spMk id="25" creationId="{5F96422B-97AE-4F4B-B936-57351BD329E3}"/>
          </ac:spMkLst>
        </pc:spChg>
        <pc:spChg chg="mod">
          <ac:chgData name="Wanessa Oliveira" userId="e9b482156a7f8e9f" providerId="LiveId" clId="{98B0D587-E84A-4886-8FA7-2DAF1EE05A7D}" dt="2022-08-07T23:57:09.394" v="556" actId="1035"/>
          <ac:spMkLst>
            <pc:docMk/>
            <pc:sldMk cId="0" sldId="266"/>
            <ac:spMk id="26" creationId="{C2AFE965-4433-4A76-8B68-BB43EBE2517A}"/>
          </ac:spMkLst>
        </pc:spChg>
        <pc:spChg chg="mod">
          <ac:chgData name="Wanessa Oliveira" userId="e9b482156a7f8e9f" providerId="LiveId" clId="{98B0D587-E84A-4886-8FA7-2DAF1EE05A7D}" dt="2022-08-07T23:57:09.394" v="556" actId="1035"/>
          <ac:spMkLst>
            <pc:docMk/>
            <pc:sldMk cId="0" sldId="266"/>
            <ac:spMk id="27" creationId="{BF986FDE-903F-4131-ADE2-6A0D1A3293F4}"/>
          </ac:spMkLst>
        </pc:spChg>
        <pc:spChg chg="mod">
          <ac:chgData name="Wanessa Oliveira" userId="e9b482156a7f8e9f" providerId="LiveId" clId="{98B0D587-E84A-4886-8FA7-2DAF1EE05A7D}" dt="2022-08-07T23:37:05.161" v="209" actId="1036"/>
          <ac:spMkLst>
            <pc:docMk/>
            <pc:sldMk cId="0" sldId="266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7:05.161" v="209" actId="1036"/>
          <ac:spMkLst>
            <pc:docMk/>
            <pc:sldMk cId="0" sldId="266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7:05.161" v="209" actId="1036"/>
          <ac:spMkLst>
            <pc:docMk/>
            <pc:sldMk cId="0" sldId="266"/>
            <ac:spMk id="256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37:09.856" v="215" actId="1035"/>
          <ac:picMkLst>
            <pc:docMk/>
            <pc:sldMk cId="0" sldId="266"/>
            <ac:picMk id="2" creationId="{F28323E0-5001-4EC5-9876-B8CBB8261221}"/>
          </ac:picMkLst>
        </pc:picChg>
        <pc:picChg chg="mod">
          <ac:chgData name="Wanessa Oliveira" userId="e9b482156a7f8e9f" providerId="LiveId" clId="{98B0D587-E84A-4886-8FA7-2DAF1EE05A7D}" dt="2022-08-07T23:57:09.394" v="556" actId="1035"/>
          <ac:picMkLst>
            <pc:docMk/>
            <pc:sldMk cId="0" sldId="266"/>
            <ac:picMk id="3" creationId="{C03AB6D9-89F1-4BF3-8E08-1F9365AF9C31}"/>
          </ac:picMkLst>
        </pc:picChg>
        <pc:picChg chg="mod">
          <ac:chgData name="Wanessa Oliveira" userId="e9b482156a7f8e9f" providerId="LiveId" clId="{98B0D587-E84A-4886-8FA7-2DAF1EE05A7D}" dt="2022-08-07T23:37:05.161" v="209" actId="1036"/>
          <ac:picMkLst>
            <pc:docMk/>
            <pc:sldMk cId="0" sldId="266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8:37.354" v="481" actId="1035"/>
        <pc:sldMkLst>
          <pc:docMk/>
          <pc:sldMk cId="0" sldId="272"/>
        </pc:sldMkLst>
        <pc:spChg chg="mod">
          <ac:chgData name="Wanessa Oliveira" userId="e9b482156a7f8e9f" providerId="LiveId" clId="{98B0D587-E84A-4886-8FA7-2DAF1EE05A7D}" dt="2022-08-07T23:48:26.953" v="478" actId="1036"/>
          <ac:spMkLst>
            <pc:docMk/>
            <pc:sldMk cId="0" sldId="272"/>
            <ac:spMk id="347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8:37.354" v="481" actId="1035"/>
          <ac:picMkLst>
            <pc:docMk/>
            <pc:sldMk cId="0" sldId="272"/>
            <ac:picMk id="348" creationId="{00000000-0000-0000-0000-000000000000}"/>
          </ac:picMkLst>
        </pc:picChg>
        <pc:picChg chg="mod">
          <ac:chgData name="Wanessa Oliveira" userId="e9b482156a7f8e9f" providerId="LiveId" clId="{98B0D587-E84A-4886-8FA7-2DAF1EE05A7D}" dt="2022-08-07T23:48:37.354" v="481" actId="1035"/>
          <ac:picMkLst>
            <pc:docMk/>
            <pc:sldMk cId="0" sldId="272"/>
            <ac:picMk id="349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3:17.655" v="520" actId="1038"/>
        <pc:sldMkLst>
          <pc:docMk/>
          <pc:sldMk cId="0" sldId="274"/>
        </pc:sldMkLst>
        <pc:spChg chg="mod">
          <ac:chgData name="Wanessa Oliveira" userId="e9b482156a7f8e9f" providerId="LiveId" clId="{98B0D587-E84A-4886-8FA7-2DAF1EE05A7D}" dt="2022-08-07T23:40:20.643" v="266" actId="1076"/>
          <ac:spMkLst>
            <pc:docMk/>
            <pc:sldMk cId="0" sldId="274"/>
            <ac:spMk id="29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0:26.560" v="267" actId="255"/>
          <ac:spMkLst>
            <pc:docMk/>
            <pc:sldMk cId="0" sldId="274"/>
            <ac:spMk id="30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3:17.655" v="520" actId="1038"/>
          <ac:spMkLst>
            <pc:docMk/>
            <pc:sldMk cId="0" sldId="274"/>
            <ac:spMk id="3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8:37.931" v="243" actId="1035"/>
          <ac:spMkLst>
            <pc:docMk/>
            <pc:sldMk cId="0" sldId="274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8:37.931" v="243" actId="1035"/>
          <ac:spMkLst>
            <pc:docMk/>
            <pc:sldMk cId="0" sldId="274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8:37.931" v="243" actId="1035"/>
          <ac:spMkLst>
            <pc:docMk/>
            <pc:sldMk cId="0" sldId="274"/>
            <ac:spMk id="25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2:54.772" v="511" actId="14100"/>
          <ac:spMkLst>
            <pc:docMk/>
            <pc:sldMk cId="0" sldId="274"/>
            <ac:spMk id="301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38:37.931" v="243" actId="1035"/>
          <ac:picMkLst>
            <pc:docMk/>
            <pc:sldMk cId="0" sldId="274"/>
            <ac:picMk id="255" creationId="{00000000-0000-0000-0000-000000000000}"/>
          </ac:picMkLst>
        </pc:picChg>
        <pc:cxnChg chg="mod">
          <ac:chgData name="Wanessa Oliveira" userId="e9b482156a7f8e9f" providerId="LiveId" clId="{98B0D587-E84A-4886-8FA7-2DAF1EE05A7D}" dt="2022-08-07T23:40:35.388" v="272" actId="1037"/>
          <ac:cxnSpMkLst>
            <pc:docMk/>
            <pc:sldMk cId="0" sldId="274"/>
            <ac:cxnSpMk id="43" creationId="{00000000-0000-0000-0000-000000000000}"/>
          </ac:cxnSpMkLst>
        </pc:cxnChg>
      </pc:sldChg>
      <pc:sldChg chg="modSp mod">
        <pc:chgData name="Wanessa Oliveira" userId="e9b482156a7f8e9f" providerId="LiveId" clId="{98B0D587-E84A-4886-8FA7-2DAF1EE05A7D}" dt="2022-08-07T23:53:37.275" v="522" actId="14100"/>
        <pc:sldMkLst>
          <pc:docMk/>
          <pc:sldMk cId="0" sldId="275"/>
        </pc:sldMkLst>
        <pc:spChg chg="mod">
          <ac:chgData name="Wanessa Oliveira" userId="e9b482156a7f8e9f" providerId="LiveId" clId="{98B0D587-E84A-4886-8FA7-2DAF1EE05A7D}" dt="2022-08-07T23:50:34.684" v="498" actId="14100"/>
          <ac:spMkLst>
            <pc:docMk/>
            <pc:sldMk cId="0" sldId="275"/>
            <ac:spMk id="32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0:46.507" v="501" actId="255"/>
          <ac:spMkLst>
            <pc:docMk/>
            <pc:sldMk cId="0" sldId="275"/>
            <ac:spMk id="3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0:50.821" v="280" actId="1035"/>
          <ac:spMkLst>
            <pc:docMk/>
            <pc:sldMk cId="0" sldId="275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0:50.821" v="280" actId="1035"/>
          <ac:spMkLst>
            <pc:docMk/>
            <pc:sldMk cId="0" sldId="275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0:50.821" v="280" actId="1035"/>
          <ac:spMkLst>
            <pc:docMk/>
            <pc:sldMk cId="0" sldId="275"/>
            <ac:spMk id="25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3:37.275" v="522" actId="14100"/>
          <ac:spMkLst>
            <pc:docMk/>
            <pc:sldMk cId="0" sldId="275"/>
            <ac:spMk id="301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0:50.821" v="280" actId="1035"/>
          <ac:picMkLst>
            <pc:docMk/>
            <pc:sldMk cId="0" sldId="275"/>
            <ac:picMk id="255" creationId="{00000000-0000-0000-0000-000000000000}"/>
          </ac:picMkLst>
        </pc:picChg>
        <pc:picChg chg="mod">
          <ac:chgData name="Wanessa Oliveira" userId="e9b482156a7f8e9f" providerId="LiveId" clId="{98B0D587-E84A-4886-8FA7-2DAF1EE05A7D}" dt="2022-08-07T23:50:51.177" v="502" actId="1036"/>
          <ac:picMkLst>
            <pc:docMk/>
            <pc:sldMk cId="0" sldId="275"/>
            <ac:picMk id="1031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4:11.877" v="533" actId="1036"/>
        <pc:sldMkLst>
          <pc:docMk/>
          <pc:sldMk cId="0" sldId="276"/>
        </pc:sldMkLst>
        <pc:spChg chg="mod">
          <ac:chgData name="Wanessa Oliveira" userId="e9b482156a7f8e9f" providerId="LiveId" clId="{98B0D587-E84A-4886-8FA7-2DAF1EE05A7D}" dt="2022-08-07T23:53:51.614" v="525" actId="1037"/>
          <ac:spMkLst>
            <pc:docMk/>
            <pc:sldMk cId="0" sldId="276"/>
            <ac:spMk id="32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2:22.016" v="323" actId="1035"/>
          <ac:spMkLst>
            <pc:docMk/>
            <pc:sldMk cId="0" sldId="276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2:22.016" v="323" actId="1035"/>
          <ac:spMkLst>
            <pc:docMk/>
            <pc:sldMk cId="0" sldId="276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2:22.016" v="323" actId="1035"/>
          <ac:spMkLst>
            <pc:docMk/>
            <pc:sldMk cId="0" sldId="276"/>
            <ac:spMk id="25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4:05.996" v="530" actId="1037"/>
          <ac:spMkLst>
            <pc:docMk/>
            <pc:sldMk cId="0" sldId="276"/>
            <ac:spMk id="301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54:11.877" v="533" actId="1036"/>
          <ac:picMkLst>
            <pc:docMk/>
            <pc:sldMk cId="0" sldId="276"/>
            <ac:picMk id="10" creationId="{854DEB80-C100-B687-DD4D-D1BEF7EDCC4D}"/>
          </ac:picMkLst>
        </pc:picChg>
        <pc:picChg chg="mod">
          <ac:chgData name="Wanessa Oliveira" userId="e9b482156a7f8e9f" providerId="LiveId" clId="{98B0D587-E84A-4886-8FA7-2DAF1EE05A7D}" dt="2022-08-07T23:54:11.877" v="533" actId="1036"/>
          <ac:picMkLst>
            <pc:docMk/>
            <pc:sldMk cId="0" sldId="276"/>
            <ac:picMk id="11" creationId="{44E78066-C74D-D780-0C6D-59ED7690BABE}"/>
          </ac:picMkLst>
        </pc:picChg>
        <pc:picChg chg="mod">
          <ac:chgData name="Wanessa Oliveira" userId="e9b482156a7f8e9f" providerId="LiveId" clId="{98B0D587-E84A-4886-8FA7-2DAF1EE05A7D}" dt="2022-08-07T23:54:11.877" v="533" actId="1036"/>
          <ac:picMkLst>
            <pc:docMk/>
            <pc:sldMk cId="0" sldId="276"/>
            <ac:picMk id="12" creationId="{66966A13-DB9D-937E-EE37-E2A424018244}"/>
          </ac:picMkLst>
        </pc:picChg>
        <pc:picChg chg="mod">
          <ac:chgData name="Wanessa Oliveira" userId="e9b482156a7f8e9f" providerId="LiveId" clId="{98B0D587-E84A-4886-8FA7-2DAF1EE05A7D}" dt="2022-08-07T23:42:22.016" v="323" actId="1035"/>
          <ac:picMkLst>
            <pc:docMk/>
            <pc:sldMk cId="0" sldId="276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2:37.801" v="509" actId="255"/>
        <pc:sldMkLst>
          <pc:docMk/>
          <pc:sldMk cId="4188946789" sldId="277"/>
        </pc:sldMkLst>
        <pc:spChg chg="mod">
          <ac:chgData name="Wanessa Oliveira" userId="e9b482156a7f8e9f" providerId="LiveId" clId="{98B0D587-E84A-4886-8FA7-2DAF1EE05A7D}" dt="2022-08-07T23:38:14.047" v="227" actId="1035"/>
          <ac:spMkLst>
            <pc:docMk/>
            <pc:sldMk cId="4188946789" sldId="277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8:14.047" v="227" actId="1035"/>
          <ac:spMkLst>
            <pc:docMk/>
            <pc:sldMk cId="4188946789" sldId="277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38:14.047" v="227" actId="1035"/>
          <ac:spMkLst>
            <pc:docMk/>
            <pc:sldMk cId="4188946789" sldId="277"/>
            <ac:spMk id="25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2:37.801" v="509" actId="255"/>
          <ac:spMkLst>
            <pc:docMk/>
            <pc:sldMk cId="4188946789" sldId="277"/>
            <ac:spMk id="301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38:14.047" v="227" actId="1035"/>
          <ac:picMkLst>
            <pc:docMk/>
            <pc:sldMk cId="4188946789" sldId="277"/>
            <ac:picMk id="255" creationId="{00000000-0000-0000-0000-000000000000}"/>
          </ac:picMkLst>
        </pc:picChg>
        <pc:picChg chg="mod">
          <ac:chgData name="Wanessa Oliveira" userId="e9b482156a7f8e9f" providerId="LiveId" clId="{98B0D587-E84A-4886-8FA7-2DAF1EE05A7D}" dt="2022-08-07T23:38:27.709" v="235" actId="1035"/>
          <ac:picMkLst>
            <pc:docMk/>
            <pc:sldMk cId="4188946789" sldId="277"/>
            <ac:picMk id="1026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4:23.883" v="535" actId="14100"/>
        <pc:sldMkLst>
          <pc:docMk/>
          <pc:sldMk cId="2854165726" sldId="278"/>
        </pc:sldMkLst>
        <pc:spChg chg="mod">
          <ac:chgData name="Wanessa Oliveira" userId="e9b482156a7f8e9f" providerId="LiveId" clId="{98B0D587-E84A-4886-8FA7-2DAF1EE05A7D}" dt="2022-08-07T23:43:13.218" v="346" actId="1035"/>
          <ac:spMkLst>
            <pc:docMk/>
            <pc:sldMk cId="2854165726" sldId="278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3:13.218" v="346" actId="1035"/>
          <ac:spMkLst>
            <pc:docMk/>
            <pc:sldMk cId="2854165726" sldId="278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3:13.218" v="346" actId="1035"/>
          <ac:spMkLst>
            <pc:docMk/>
            <pc:sldMk cId="2854165726" sldId="278"/>
            <ac:spMk id="25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4:23.883" v="535" actId="14100"/>
          <ac:spMkLst>
            <pc:docMk/>
            <pc:sldMk cId="2854165726" sldId="278"/>
            <ac:spMk id="301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3:57.422" v="363" actId="1036"/>
          <ac:picMkLst>
            <pc:docMk/>
            <pc:sldMk cId="2854165726" sldId="278"/>
            <ac:picMk id="2" creationId="{5BC05E0B-9A93-41A2-8480-0256452CCCFA}"/>
          </ac:picMkLst>
        </pc:picChg>
        <pc:picChg chg="mod">
          <ac:chgData name="Wanessa Oliveira" userId="e9b482156a7f8e9f" providerId="LiveId" clId="{98B0D587-E84A-4886-8FA7-2DAF1EE05A7D}" dt="2022-08-07T23:43:13.218" v="346" actId="1035"/>
          <ac:picMkLst>
            <pc:docMk/>
            <pc:sldMk cId="2854165726" sldId="278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4:33.170" v="536" actId="255"/>
        <pc:sldMkLst>
          <pc:docMk/>
          <pc:sldMk cId="2076841215" sldId="279"/>
        </pc:sldMkLst>
        <pc:spChg chg="mod">
          <ac:chgData name="Wanessa Oliveira" userId="e9b482156a7f8e9f" providerId="LiveId" clId="{98B0D587-E84A-4886-8FA7-2DAF1EE05A7D}" dt="2022-08-07T23:44:19.348" v="371" actId="1035"/>
          <ac:spMkLst>
            <pc:docMk/>
            <pc:sldMk cId="2076841215" sldId="279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4:19.348" v="371" actId="1035"/>
          <ac:spMkLst>
            <pc:docMk/>
            <pc:sldMk cId="2076841215" sldId="279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4:19.348" v="371" actId="1035"/>
          <ac:spMkLst>
            <pc:docMk/>
            <pc:sldMk cId="2076841215" sldId="279"/>
            <ac:spMk id="256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54:33.170" v="536" actId="255"/>
          <ac:spMkLst>
            <pc:docMk/>
            <pc:sldMk cId="2076841215" sldId="279"/>
            <ac:spMk id="301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4:49.109" v="388" actId="1035"/>
          <ac:picMkLst>
            <pc:docMk/>
            <pc:sldMk cId="2076841215" sldId="279"/>
            <ac:picMk id="3" creationId="{D4EA49C8-1425-48F8-8E51-79D8D8050EB3}"/>
          </ac:picMkLst>
        </pc:picChg>
        <pc:picChg chg="mod">
          <ac:chgData name="Wanessa Oliveira" userId="e9b482156a7f8e9f" providerId="LiveId" clId="{98B0D587-E84A-4886-8FA7-2DAF1EE05A7D}" dt="2022-08-07T23:44:19.348" v="371" actId="1035"/>
          <ac:picMkLst>
            <pc:docMk/>
            <pc:sldMk cId="2076841215" sldId="279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5:37.998" v="417" actId="1035"/>
        <pc:sldMkLst>
          <pc:docMk/>
          <pc:sldMk cId="2553269036" sldId="280"/>
        </pc:sldMkLst>
        <pc:spChg chg="mod">
          <ac:chgData name="Wanessa Oliveira" userId="e9b482156a7f8e9f" providerId="LiveId" clId="{98B0D587-E84A-4886-8FA7-2DAF1EE05A7D}" dt="2022-08-07T23:45:31.041" v="405" actId="1035"/>
          <ac:spMkLst>
            <pc:docMk/>
            <pc:sldMk cId="2553269036" sldId="280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5:31.041" v="405" actId="1035"/>
          <ac:spMkLst>
            <pc:docMk/>
            <pc:sldMk cId="2553269036" sldId="280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5:31.041" v="405" actId="1035"/>
          <ac:spMkLst>
            <pc:docMk/>
            <pc:sldMk cId="2553269036" sldId="280"/>
            <ac:spMk id="256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5:37.998" v="417" actId="1035"/>
          <ac:picMkLst>
            <pc:docMk/>
            <pc:sldMk cId="2553269036" sldId="280"/>
            <ac:picMk id="3" creationId="{78E0A80A-26B3-4AF4-8BB2-22CEA5535B9B}"/>
          </ac:picMkLst>
        </pc:picChg>
        <pc:picChg chg="mod">
          <ac:chgData name="Wanessa Oliveira" userId="e9b482156a7f8e9f" providerId="LiveId" clId="{98B0D587-E84A-4886-8FA7-2DAF1EE05A7D}" dt="2022-08-07T23:45:31.041" v="405" actId="1035"/>
          <ac:picMkLst>
            <pc:docMk/>
            <pc:sldMk cId="2553269036" sldId="280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5:53.736" v="426" actId="1036"/>
        <pc:sldMkLst>
          <pc:docMk/>
          <pc:sldMk cId="4006390950" sldId="281"/>
        </pc:sldMkLst>
        <pc:spChg chg="mod">
          <ac:chgData name="Wanessa Oliveira" userId="e9b482156a7f8e9f" providerId="LiveId" clId="{98B0D587-E84A-4886-8FA7-2DAF1EE05A7D}" dt="2022-08-07T23:45:53.736" v="426" actId="1036"/>
          <ac:spMkLst>
            <pc:docMk/>
            <pc:sldMk cId="4006390950" sldId="281"/>
            <ac:spMk id="253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5:53.736" v="426" actId="1036"/>
          <ac:picMkLst>
            <pc:docMk/>
            <pc:sldMk cId="4006390950" sldId="281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55:29.236" v="548" actId="14100"/>
        <pc:sldMkLst>
          <pc:docMk/>
          <pc:sldMk cId="325643809" sldId="282"/>
        </pc:sldMkLst>
        <pc:spChg chg="mod">
          <ac:chgData name="Wanessa Oliveira" userId="e9b482156a7f8e9f" providerId="LiveId" clId="{98B0D587-E84A-4886-8FA7-2DAF1EE05A7D}" dt="2022-08-07T23:54:59.735" v="542" actId="1037"/>
          <ac:spMkLst>
            <pc:docMk/>
            <pc:sldMk cId="325643809" sldId="282"/>
            <ac:spMk id="7" creationId="{96B56CFE-D595-4A2B-B915-5ECB6DB3DAF0}"/>
          </ac:spMkLst>
        </pc:spChg>
        <pc:spChg chg="mod">
          <ac:chgData name="Wanessa Oliveira" userId="e9b482156a7f8e9f" providerId="LiveId" clId="{98B0D587-E84A-4886-8FA7-2DAF1EE05A7D}" dt="2022-08-07T23:55:11.659" v="544" actId="14100"/>
          <ac:spMkLst>
            <pc:docMk/>
            <pc:sldMk cId="325643809" sldId="282"/>
            <ac:spMk id="8" creationId="{A6D89096-AB76-463D-B785-CF32CAA47091}"/>
          </ac:spMkLst>
        </pc:spChg>
        <pc:spChg chg="mod">
          <ac:chgData name="Wanessa Oliveira" userId="e9b482156a7f8e9f" providerId="LiveId" clId="{98B0D587-E84A-4886-8FA7-2DAF1EE05A7D}" dt="2022-08-07T23:55:20.931" v="546" actId="14100"/>
          <ac:spMkLst>
            <pc:docMk/>
            <pc:sldMk cId="325643809" sldId="282"/>
            <ac:spMk id="9" creationId="{85F745EC-7A92-4C4C-9EE0-354184C2C9CB}"/>
          </ac:spMkLst>
        </pc:spChg>
        <pc:spChg chg="mod">
          <ac:chgData name="Wanessa Oliveira" userId="e9b482156a7f8e9f" providerId="LiveId" clId="{98B0D587-E84A-4886-8FA7-2DAF1EE05A7D}" dt="2022-08-07T23:55:29.236" v="548" actId="14100"/>
          <ac:spMkLst>
            <pc:docMk/>
            <pc:sldMk cId="325643809" sldId="282"/>
            <ac:spMk id="10" creationId="{78694DAA-8D21-4E77-A393-60CB62C13748}"/>
          </ac:spMkLst>
        </pc:spChg>
        <pc:spChg chg="mod">
          <ac:chgData name="Wanessa Oliveira" userId="e9b482156a7f8e9f" providerId="LiveId" clId="{98B0D587-E84A-4886-8FA7-2DAF1EE05A7D}" dt="2022-08-07T23:46:09.159" v="435" actId="1036"/>
          <ac:spMkLst>
            <pc:docMk/>
            <pc:sldMk cId="325643809" sldId="282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6:09.159" v="435" actId="1036"/>
          <ac:spMkLst>
            <pc:docMk/>
            <pc:sldMk cId="325643809" sldId="282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6:09.159" v="435" actId="1036"/>
          <ac:spMkLst>
            <pc:docMk/>
            <pc:sldMk cId="325643809" sldId="282"/>
            <ac:spMk id="256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6:09.159" v="435" actId="1036"/>
          <ac:picMkLst>
            <pc:docMk/>
            <pc:sldMk cId="325643809" sldId="282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7:30.698" v="464" actId="1035"/>
        <pc:sldMkLst>
          <pc:docMk/>
          <pc:sldMk cId="2804225748" sldId="283"/>
        </pc:sldMkLst>
        <pc:spChg chg="mod">
          <ac:chgData name="Wanessa Oliveira" userId="e9b482156a7f8e9f" providerId="LiveId" clId="{98B0D587-E84A-4886-8FA7-2DAF1EE05A7D}" dt="2022-08-07T23:47:28.255" v="460" actId="1035"/>
          <ac:spMkLst>
            <pc:docMk/>
            <pc:sldMk cId="2804225748" sldId="283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7:28.255" v="460" actId="1035"/>
          <ac:spMkLst>
            <pc:docMk/>
            <pc:sldMk cId="2804225748" sldId="283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7:28.255" v="460" actId="1035"/>
          <ac:spMkLst>
            <pc:docMk/>
            <pc:sldMk cId="2804225748" sldId="283"/>
            <ac:spMk id="256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7:30.698" v="464" actId="1035"/>
          <ac:picMkLst>
            <pc:docMk/>
            <pc:sldMk cId="2804225748" sldId="283"/>
            <ac:picMk id="2" creationId="{D8615F63-E53A-4A34-84A4-2822A5A64191}"/>
          </ac:picMkLst>
        </pc:picChg>
        <pc:picChg chg="mod">
          <ac:chgData name="Wanessa Oliveira" userId="e9b482156a7f8e9f" providerId="LiveId" clId="{98B0D587-E84A-4886-8FA7-2DAF1EE05A7D}" dt="2022-08-07T23:47:28.255" v="460" actId="1035"/>
          <ac:picMkLst>
            <pc:docMk/>
            <pc:sldMk cId="2804225748" sldId="283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7:59.563" v="475" actId="1076"/>
        <pc:sldMkLst>
          <pc:docMk/>
          <pc:sldMk cId="2596110358" sldId="284"/>
        </pc:sldMkLst>
        <pc:spChg chg="mod">
          <ac:chgData name="Wanessa Oliveira" userId="e9b482156a7f8e9f" providerId="LiveId" clId="{98B0D587-E84A-4886-8FA7-2DAF1EE05A7D}" dt="2022-08-07T23:47:54.867" v="474" actId="1036"/>
          <ac:spMkLst>
            <pc:docMk/>
            <pc:sldMk cId="2596110358" sldId="284"/>
            <ac:spMk id="253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7:54.867" v="474" actId="1036"/>
          <ac:spMkLst>
            <pc:docMk/>
            <pc:sldMk cId="2596110358" sldId="284"/>
            <ac:spMk id="254" creationId="{00000000-0000-0000-0000-000000000000}"/>
          </ac:spMkLst>
        </pc:spChg>
        <pc:spChg chg="mod">
          <ac:chgData name="Wanessa Oliveira" userId="e9b482156a7f8e9f" providerId="LiveId" clId="{98B0D587-E84A-4886-8FA7-2DAF1EE05A7D}" dt="2022-08-07T23:47:54.867" v="474" actId="1036"/>
          <ac:spMkLst>
            <pc:docMk/>
            <pc:sldMk cId="2596110358" sldId="284"/>
            <ac:spMk id="256" creationId="{00000000-0000-0000-0000-000000000000}"/>
          </ac:spMkLst>
        </pc:spChg>
        <pc:picChg chg="mod">
          <ac:chgData name="Wanessa Oliveira" userId="e9b482156a7f8e9f" providerId="LiveId" clId="{98B0D587-E84A-4886-8FA7-2DAF1EE05A7D}" dt="2022-08-07T23:47:59.563" v="475" actId="1076"/>
          <ac:picMkLst>
            <pc:docMk/>
            <pc:sldMk cId="2596110358" sldId="284"/>
            <ac:picMk id="10" creationId="{36A7E016-4579-4C37-93CF-3DA6DDF437B1}"/>
          </ac:picMkLst>
        </pc:picChg>
        <pc:picChg chg="mod">
          <ac:chgData name="Wanessa Oliveira" userId="e9b482156a7f8e9f" providerId="LiveId" clId="{98B0D587-E84A-4886-8FA7-2DAF1EE05A7D}" dt="2022-08-07T23:47:54.867" v="474" actId="1036"/>
          <ac:picMkLst>
            <pc:docMk/>
            <pc:sldMk cId="2596110358" sldId="284"/>
            <ac:picMk id="255" creationId="{00000000-0000-0000-0000-000000000000}"/>
          </ac:picMkLst>
        </pc:picChg>
      </pc:sldChg>
      <pc:sldChg chg="modSp mod">
        <pc:chgData name="Wanessa Oliveira" userId="e9b482156a7f8e9f" providerId="LiveId" clId="{98B0D587-E84A-4886-8FA7-2DAF1EE05A7D}" dt="2022-08-07T23:45:20.086" v="397" actId="1036"/>
        <pc:sldMkLst>
          <pc:docMk/>
          <pc:sldMk cId="308602095" sldId="285"/>
        </pc:sldMkLst>
        <pc:spChg chg="mod">
          <ac:chgData name="Wanessa Oliveira" userId="e9b482156a7f8e9f" providerId="LiveId" clId="{98B0D587-E84A-4886-8FA7-2DAF1EE05A7D}" dt="2022-08-07T23:45:20.086" v="397" actId="1036"/>
          <ac:spMkLst>
            <pc:docMk/>
            <pc:sldMk cId="308602095" sldId="285"/>
            <ac:spMk id="6" creationId="{B1E198F6-B2D9-47DF-8D1C-58A6720C5CFE}"/>
          </ac:spMkLst>
        </pc:spChg>
        <pc:spChg chg="mod">
          <ac:chgData name="Wanessa Oliveira" userId="e9b482156a7f8e9f" providerId="LiveId" clId="{98B0D587-E84A-4886-8FA7-2DAF1EE05A7D}" dt="2022-08-07T23:45:20.086" v="397" actId="1036"/>
          <ac:spMkLst>
            <pc:docMk/>
            <pc:sldMk cId="308602095" sldId="285"/>
            <ac:spMk id="8" creationId="{4D150A6A-1313-DF42-5EB9-62E7DAE80D68}"/>
          </ac:spMkLst>
        </pc:spChg>
        <pc:spChg chg="mod">
          <ac:chgData name="Wanessa Oliveira" userId="e9b482156a7f8e9f" providerId="LiveId" clId="{98B0D587-E84A-4886-8FA7-2DAF1EE05A7D}" dt="2022-08-07T23:45:20.086" v="397" actId="1036"/>
          <ac:spMkLst>
            <pc:docMk/>
            <pc:sldMk cId="308602095" sldId="285"/>
            <ac:spMk id="10" creationId="{4A6ECD3F-CA81-3B73-AC99-DA89ADEC7B58}"/>
          </ac:spMkLst>
        </pc:spChg>
        <pc:picChg chg="mod">
          <ac:chgData name="Wanessa Oliveira" userId="e9b482156a7f8e9f" providerId="LiveId" clId="{98B0D587-E84A-4886-8FA7-2DAF1EE05A7D}" dt="2022-08-07T23:45:20.086" v="397" actId="1036"/>
          <ac:picMkLst>
            <pc:docMk/>
            <pc:sldMk cId="308602095" sldId="285"/>
            <ac:picMk id="9" creationId="{D3E0DF75-7E74-5B88-BA80-451B523ADDF7}"/>
          </ac:picMkLst>
        </pc:picChg>
        <pc:picChg chg="mod">
          <ac:chgData name="Wanessa Oliveira" userId="e9b482156a7f8e9f" providerId="LiveId" clId="{98B0D587-E84A-4886-8FA7-2DAF1EE05A7D}" dt="2022-08-07T23:45:11.382" v="395" actId="1035"/>
          <ac:picMkLst>
            <pc:docMk/>
            <pc:sldMk cId="308602095" sldId="285"/>
            <ac:picMk id="205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mover o slide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235F16AF-D0EB-47FA-9753-2664254A27F2}" type="slidenum">
              <a:rPr lang="pt-BR" sz="1400" b="0" strike="noStrike" spc="-1">
                <a:latin typeface="Times New Roman"/>
              </a:rPr>
              <a:pPr algn="r">
                <a:buNone/>
              </a:p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89B7C3E-2839-46F3-94BC-A8775CE24639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</a:t>
            </a:fld>
            <a:endParaRPr lang="pt-BR" sz="1400" b="0" strike="noStrike" spc="-1">
              <a:latin typeface="Arial"/>
            </a:endParaRPr>
          </a:p>
        </p:txBody>
      </p:sp>
      <p:sp>
        <p:nvSpPr>
          <p:cNvPr id="3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0350" cy="4005263"/>
          </a:xfrm>
          <a:prstGeom prst="rect">
            <a:avLst/>
          </a:prstGeom>
          <a:ln w="0">
            <a:noFill/>
          </a:ln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10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11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120" cy="480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39" name="CustomShape 35"/>
          <p:cNvSpPr/>
          <p:nvPr/>
        </p:nvSpPr>
        <p:spPr>
          <a:xfrm>
            <a:off x="4278960" y="10157400"/>
            <a:ext cx="3278160" cy="53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1663D89-9055-4C50-B3CF-F77CC4615BD9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12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157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13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14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342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15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1018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17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06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18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014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19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474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20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19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E154662-3185-4541-A9A1-0CC10767A4AC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2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21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891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26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B0CC244-23BB-4B7C-96DE-410ADB37E8B4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22</a:t>
            </a:fld>
            <a:endParaRPr lang="pt-BR" sz="1400" b="0" strike="noStrike" spc="-1">
              <a:latin typeface="Arial"/>
            </a:endParaRPr>
          </a:p>
        </p:txBody>
      </p:sp>
      <p:sp>
        <p:nvSpPr>
          <p:cNvPr id="3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0350" cy="4005263"/>
          </a:xfrm>
          <a:prstGeom prst="rect">
            <a:avLst/>
          </a:prstGeom>
          <a:ln w="0">
            <a:noFill/>
          </a:ln>
        </p:spPr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99BC2E9-B8BF-4082-9496-854713D5D399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3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1AE3FBD-87DF-4C4F-A583-006C4A738AC2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4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1B4B3BC-4A1A-435C-9CAD-6FE28E2A90A9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5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67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BA7B5DA-139B-4235-A768-F224F15C6A67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6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73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9FE5402-EB0B-4D7F-9508-8AC9399D016B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7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8</a:t>
            </a:fld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1938" cy="4006850"/>
          </a:xfrm>
          <a:prstGeom prst="rect">
            <a:avLst/>
          </a:prstGeom>
          <a:ln w="0">
            <a:noFill/>
          </a:ln>
        </p:spPr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5480" cy="480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5640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900" b="0" strike="noStrike" spc="-1">
                <a:solidFill>
                  <a:srgbClr val="000000"/>
                </a:solidFill>
                <a:latin typeface="Arial"/>
                <a:ea typeface="Arial"/>
              </a:rPr>
              <a:t>Descreva nesse slide os principais resultados ou destaques que ocorreram no período correspondente ao intervalo entre suas apresentações, correspondente à data definida. *Período </a:t>
            </a:r>
            <a:r>
              <a:rPr lang="pt-BR" sz="700" b="0" strike="noStrike" spc="-1">
                <a:solidFill>
                  <a:srgbClr val="000000"/>
                </a:solidFill>
                <a:latin typeface="Arial"/>
                <a:ea typeface="Arial"/>
              </a:rPr>
              <a:t>corresponde ao intervalo entre suas apresentações.</a:t>
            </a:r>
            <a:endParaRPr lang="pt-BR" sz="700" b="0" strike="noStrike" spc="-1">
              <a:latin typeface="Arial"/>
            </a:endParaRPr>
          </a:p>
        </p:txBody>
      </p:sp>
      <p:sp>
        <p:nvSpPr>
          <p:cNvPr id="382" name="CustomShape 3"/>
          <p:cNvSpPr/>
          <p:nvPr/>
        </p:nvSpPr>
        <p:spPr>
          <a:xfrm>
            <a:off x="4278960" y="10157400"/>
            <a:ext cx="3278520" cy="532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7A90994-9F22-449D-B919-83481E0EB985}" type="slidenum">
              <a:rPr lang="pt-B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pPr algn="r">
                <a:lnSpc>
                  <a:spcPct val="100000"/>
                </a:lnSpc>
                <a:buNone/>
              </a:pPr>
              <a:t>9</a:t>
            </a:fld>
            <a:endParaRPr lang="pt-BR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48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6804715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78040" y="3044520"/>
            <a:ext cx="6804715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78040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3864916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2678951" y="132660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4979863" y="132660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78040" y="304452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2678951" y="304452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4979863" y="304452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78040" y="1326600"/>
            <a:ext cx="6804715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6804715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78040" y="226080"/>
            <a:ext cx="6804715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78040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78040" y="1326600"/>
            <a:ext cx="6804715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3864916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78040" y="3044520"/>
            <a:ext cx="6804715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6804715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78040" y="3044520"/>
            <a:ext cx="6804715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78040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3864916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2678951" y="132660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979863" y="132660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78040" y="304452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2678951" y="304452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4979863" y="3044520"/>
            <a:ext cx="219101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6804715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78040" y="226080"/>
            <a:ext cx="6804715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78040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3864916" y="304452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78040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3864916" y="1326600"/>
            <a:ext cx="3320539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78040" y="3044520"/>
            <a:ext cx="6804715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2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;p4"/>
          <p:cNvPicPr/>
          <p:nvPr/>
        </p:nvPicPr>
        <p:blipFill>
          <a:blip r:embed="rId14"/>
          <a:stretch/>
        </p:blipFill>
        <p:spPr>
          <a:xfrm>
            <a:off x="-6481" y="0"/>
            <a:ext cx="7565655" cy="56685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35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78040" y="1326600"/>
            <a:ext cx="6804715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1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648086" lvl="1" indent="-243032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972130" lvl="2" indent="-216029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35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296173" lvl="3" indent="-162022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35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1620216" lvl="4" indent="-162022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1944259" lvl="5" indent="-162022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2268302" lvl="6" indent="-162022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>
      <a:lvl1pPr marL="324043" indent="-243032"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62;p6"/>
          <p:cNvPicPr/>
          <p:nvPr/>
        </p:nvPicPr>
        <p:blipFill>
          <a:blip r:embed="rId14"/>
          <a:stretch/>
        </p:blipFill>
        <p:spPr>
          <a:xfrm>
            <a:off x="0" y="0"/>
            <a:ext cx="7558634" cy="566856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78040" y="226080"/>
            <a:ext cx="6804715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35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78040" y="1326600"/>
            <a:ext cx="6804715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1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648086" lvl="1" indent="-243032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972130" lvl="2" indent="-216029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35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296173" lvl="3" indent="-162022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35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1620216" lvl="4" indent="-162022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1944259" lvl="5" indent="-162022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2268302" lvl="6" indent="-162022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5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>
      <a:lvl1pPr marL="324043" indent="-243032"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377500" y="2166479"/>
            <a:ext cx="6802284" cy="7088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377500" y="2936059"/>
            <a:ext cx="6802284" cy="12947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276779" y="3292708"/>
            <a:ext cx="7006966" cy="4066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451" rIns="0" bIns="0" anchor="t" anchorCtr="1">
            <a:noAutofit/>
          </a:bodyPr>
          <a:lstStyle/>
          <a:p>
            <a:pPr marL="9451" algn="ctr"/>
            <a:r>
              <a:rPr lang="pt-BR" b="1" spc="-1" dirty="0">
                <a:solidFill>
                  <a:srgbClr val="023E7C"/>
                </a:solidFill>
                <a:latin typeface="Verdana"/>
                <a:ea typeface="Verdana"/>
              </a:rPr>
              <a:t>AMA, Alagoas</a:t>
            </a:r>
          </a:p>
          <a:p>
            <a:pPr marL="9451" algn="ctr"/>
            <a:r>
              <a:rPr lang="pt-BR" b="1" spc="-1" dirty="0">
                <a:solidFill>
                  <a:srgbClr val="023E7C"/>
                </a:solidFill>
                <a:latin typeface="Verdana"/>
                <a:ea typeface="Verdana"/>
              </a:rPr>
              <a:t>08/08/2022</a:t>
            </a:r>
            <a:endParaRPr lang="pt-BR" spc="-1" dirty="0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270" y="1827163"/>
            <a:ext cx="7559984" cy="8346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451" rIns="0" bIns="0" anchor="t" anchorCtr="1">
            <a:no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pt-BR" sz="2400" b="1" spc="-1" dirty="0">
                <a:solidFill>
                  <a:srgbClr val="023E7C"/>
                </a:solidFill>
                <a:latin typeface="Verdana"/>
                <a:ea typeface="Verdana"/>
              </a:rPr>
              <a:t>O Censo Demográfico 2022 e sua Importância para os Municípios</a:t>
            </a:r>
            <a:endParaRPr lang="pt-BR" sz="2400" spc="-1" dirty="0">
              <a:latin typeface="Arial"/>
            </a:endParaRPr>
          </a:p>
          <a:p>
            <a:pPr marL="9451" algn="ctr"/>
            <a:r>
              <a:rPr lang="pt-BR" sz="2550" b="1" spc="-1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endParaRPr lang="pt-BR" sz="2550" spc="-1" dirty="0">
              <a:latin typeface="Arial"/>
            </a:endParaRPr>
          </a:p>
        </p:txBody>
      </p:sp>
      <p:pic>
        <p:nvPicPr>
          <p:cNvPr id="88" name="Imagem 127"/>
          <p:cNvPicPr/>
          <p:nvPr/>
        </p:nvPicPr>
        <p:blipFill>
          <a:blip r:embed="rId3"/>
          <a:stretch/>
        </p:blipFill>
        <p:spPr>
          <a:xfrm>
            <a:off x="3264373" y="349027"/>
            <a:ext cx="1031508" cy="1262112"/>
          </a:xfrm>
          <a:prstGeom prst="rect">
            <a:avLst/>
          </a:prstGeom>
          <a:ln w="0"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67D8BCC7-DE94-4602-9AE7-768E99C12B9B}"/>
              </a:ext>
            </a:extLst>
          </p:cNvPr>
          <p:cNvSpPr/>
          <p:nvPr/>
        </p:nvSpPr>
        <p:spPr>
          <a:xfrm>
            <a:off x="324247" y="3915395"/>
            <a:ext cx="3828626" cy="108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Alcides </a:t>
            </a:r>
            <a:r>
              <a:rPr lang="pt-BR" sz="1500" b="1" spc="-1" dirty="0" err="1">
                <a:solidFill>
                  <a:srgbClr val="000000"/>
                </a:solidFill>
                <a:latin typeface="+mj-lt"/>
                <a:ea typeface="Microsoft YaHei"/>
              </a:rPr>
              <a:t>Tenorio</a:t>
            </a: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 Jr. – Superintendente</a:t>
            </a:r>
          </a:p>
          <a:p>
            <a:pPr>
              <a:lnSpc>
                <a:spcPct val="100000"/>
              </a:lnSpc>
              <a:buNone/>
            </a:pP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Luciano Mota – Coord. Operacional</a:t>
            </a:r>
          </a:p>
          <a:p>
            <a:pPr>
              <a:lnSpc>
                <a:spcPct val="100000"/>
              </a:lnSpc>
              <a:buNone/>
            </a:pP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Carlos Eduardo Noia – Coord. Técnico</a:t>
            </a:r>
          </a:p>
          <a:p>
            <a:pPr>
              <a:lnSpc>
                <a:spcPct val="100000"/>
              </a:lnSpc>
              <a:buNone/>
            </a:pPr>
            <a:r>
              <a:rPr lang="pt-BR" sz="1500" b="1" spc="-1" dirty="0" err="1">
                <a:solidFill>
                  <a:srgbClr val="000000"/>
                </a:solidFill>
                <a:latin typeface="+mj-lt"/>
                <a:ea typeface="Microsoft YaHei"/>
              </a:rPr>
              <a:t>Neison</a:t>
            </a: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 Freire – Coord. de Disseminação</a:t>
            </a:r>
            <a:endParaRPr lang="pt-BR" sz="1500" spc="-1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/>
            </a:br>
            <a:br>
              <a:rPr sz="135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Supervisão da Coleta</a:t>
            </a:r>
            <a:br>
              <a:rPr sz="135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875701" y="1251099"/>
            <a:ext cx="6145289" cy="435471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Plataforma com Sistema Integrado de Gerenciamento e Controle: </a:t>
            </a:r>
            <a:endParaRPr lang="pt-BR" sz="1600" spc="-1" dirty="0">
              <a:latin typeface="+mj-lt"/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670902" y="3317532"/>
            <a:ext cx="1341453" cy="1339603"/>
            <a:chOff x="539718" y="2335209"/>
            <a:chExt cx="2289172" cy="2286016"/>
          </a:xfrm>
        </p:grpSpPr>
        <p:pic>
          <p:nvPicPr>
            <p:cNvPr id="11" name="Imagem 4">
              <a:extLst>
                <a:ext uri="{FF2B5EF4-FFF2-40B4-BE49-F238E27FC236}">
                  <a16:creationId xmlns:a16="http://schemas.microsoft.com/office/drawing/2014/main" id="{454EC107-7D16-4C7D-87CD-58C8000BA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18" y="3335341"/>
              <a:ext cx="689505" cy="128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áfico 2" descr="Casa">
              <a:extLst>
                <a:ext uri="{FF2B5EF4-FFF2-40B4-BE49-F238E27FC236}">
                  <a16:creationId xmlns:a16="http://schemas.microsoft.com/office/drawing/2014/main" id="{E2F5F44A-E172-4556-8F61-21BAF7F4B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784" y="2335209"/>
              <a:ext cx="1789106" cy="178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m 197"/>
            <p:cNvPicPr/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3644" t="43747" r="68037" b="16068"/>
            <a:stretch/>
          </p:blipFill>
          <p:spPr>
            <a:xfrm>
              <a:off x="1362684" y="4072581"/>
              <a:ext cx="600566" cy="290446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" name="Imagem 197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164" t="38385" r="37906" b="11922"/>
          <a:stretch/>
        </p:blipFill>
        <p:spPr>
          <a:xfrm>
            <a:off x="1264551" y="2658701"/>
            <a:ext cx="416152" cy="321505"/>
          </a:xfrm>
          <a:prstGeom prst="rect">
            <a:avLst/>
          </a:prstGeom>
          <a:ln w="0">
            <a:noFill/>
          </a:ln>
        </p:spPr>
      </p:pic>
      <p:pic>
        <p:nvPicPr>
          <p:cNvPr id="24" name="Imagem 23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295" t="38375" r="11428" b="10725"/>
          <a:stretch/>
        </p:blipFill>
        <p:spPr>
          <a:xfrm>
            <a:off x="1287373" y="2106617"/>
            <a:ext cx="370507" cy="351968"/>
          </a:xfrm>
          <a:prstGeom prst="rect">
            <a:avLst/>
          </a:prstGeom>
          <a:ln w="0">
            <a:noFill/>
          </a:ln>
        </p:spPr>
      </p:pic>
      <p:sp>
        <p:nvSpPr>
          <p:cNvPr id="36" name="CustomShape 13"/>
          <p:cNvSpPr/>
          <p:nvPr/>
        </p:nvSpPr>
        <p:spPr>
          <a:xfrm>
            <a:off x="2585044" y="2085097"/>
            <a:ext cx="2419723" cy="343640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002060"/>
                </a:solidFill>
                <a:latin typeface="+mj-lt"/>
                <a:ea typeface="Microsoft YaHei"/>
              </a:rPr>
              <a:t>Censo totalmente digital</a:t>
            </a:r>
            <a:endParaRPr lang="pt-BR" sz="1600" spc="-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43" name="Conector reto 42"/>
          <p:cNvCxnSpPr/>
          <p:nvPr/>
        </p:nvCxnSpPr>
        <p:spPr>
          <a:xfrm>
            <a:off x="612279" y="3339331"/>
            <a:ext cx="1661108" cy="1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20234" y="2896016"/>
            <a:ext cx="1649447" cy="127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 3"/>
          <p:cNvSpPr/>
          <p:nvPr/>
        </p:nvSpPr>
        <p:spPr>
          <a:xfrm rot="18908487" flipV="1">
            <a:off x="1949856" y="3791481"/>
            <a:ext cx="1232434" cy="663103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78697" y="4298732"/>
            <a:ext cx="272906" cy="51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 3"/>
          <p:cNvSpPr/>
          <p:nvPr/>
        </p:nvSpPr>
        <p:spPr>
          <a:xfrm rot="13329523" flipH="1" flipV="1">
            <a:off x="2035281" y="2568505"/>
            <a:ext cx="1232434" cy="703033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 3"/>
          <p:cNvSpPr/>
          <p:nvPr/>
        </p:nvSpPr>
        <p:spPr>
          <a:xfrm rot="19596243" flipV="1">
            <a:off x="3734408" y="3748062"/>
            <a:ext cx="1347360" cy="820324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48389" y="2681678"/>
            <a:ext cx="864485" cy="149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Shape 6"/>
          <p:cNvSpPr/>
          <p:nvPr/>
        </p:nvSpPr>
        <p:spPr>
          <a:xfrm>
            <a:off x="464249" y="2428737"/>
            <a:ext cx="1963527" cy="1358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00" b="1" spc="-1" dirty="0">
                <a:solidFill>
                  <a:srgbClr val="000000"/>
                </a:solidFill>
                <a:latin typeface="+mj-lt"/>
                <a:ea typeface="Microsoft YaHei"/>
              </a:rPr>
              <a:t>Entrevista por Telefone</a:t>
            </a:r>
            <a:endParaRPr lang="pt-BR" sz="1100" spc="-1" dirty="0">
              <a:latin typeface="+mj-lt"/>
            </a:endParaRPr>
          </a:p>
        </p:txBody>
      </p:sp>
      <p:sp>
        <p:nvSpPr>
          <p:cNvPr id="30" name="TextShape 5"/>
          <p:cNvSpPr/>
          <p:nvPr/>
        </p:nvSpPr>
        <p:spPr>
          <a:xfrm>
            <a:off x="621969" y="2926622"/>
            <a:ext cx="1661108" cy="3373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00" b="1" spc="-1" dirty="0" err="1">
                <a:solidFill>
                  <a:srgbClr val="000000"/>
                </a:solidFill>
                <a:latin typeface="+mj-lt"/>
                <a:ea typeface="Microsoft YaHei"/>
                <a:cs typeface="Calibri" pitchFamily="34" charset="0"/>
              </a:rPr>
              <a:t>Autopreenchimento</a:t>
            </a:r>
            <a:endParaRPr lang="pt-BR" sz="1100" spc="-1" dirty="0">
              <a:latin typeface="+mj-lt"/>
              <a:cs typeface="Calibri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100" b="1" spc="-1" dirty="0">
                <a:solidFill>
                  <a:srgbClr val="000000"/>
                </a:solidFill>
                <a:latin typeface="+mj-lt"/>
                <a:ea typeface="Microsoft YaHei"/>
                <a:cs typeface="Calibri" pitchFamily="34" charset="0"/>
              </a:rPr>
              <a:t>pela Internet</a:t>
            </a:r>
            <a:endParaRPr lang="pt-BR" sz="1100" spc="-1" dirty="0">
              <a:latin typeface="+mj-lt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stomShape 13"/>
          <p:cNvSpPr/>
          <p:nvPr/>
        </p:nvSpPr>
        <p:spPr>
          <a:xfrm>
            <a:off x="3348583" y="1827163"/>
            <a:ext cx="3744416" cy="1584176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just"/>
            <a:r>
              <a:rPr lang="pt-BR" sz="1600" dirty="0"/>
              <a:t>Os relatórios com </a:t>
            </a:r>
            <a:r>
              <a:rPr lang="pt-BR" sz="1600" b="1" dirty="0"/>
              <a:t>tabelas e mapas </a:t>
            </a:r>
            <a:r>
              <a:rPr lang="pt-BR" sz="1600" dirty="0"/>
              <a:t>que auxiliarão os supervisores em análises de </a:t>
            </a:r>
            <a:r>
              <a:rPr lang="pt-BR" sz="1600" b="1" dirty="0"/>
              <a:t>produtividade</a:t>
            </a:r>
            <a:r>
              <a:rPr lang="pt-BR" sz="1600" dirty="0"/>
              <a:t> dos recenseadores, </a:t>
            </a:r>
            <a:r>
              <a:rPr lang="pt-BR" sz="1600" b="1" dirty="0"/>
              <a:t>percurso</a:t>
            </a:r>
            <a:r>
              <a:rPr lang="pt-BR" sz="1600" dirty="0"/>
              <a:t>, </a:t>
            </a:r>
            <a:r>
              <a:rPr lang="pt-BR" sz="1600" b="1" dirty="0"/>
              <a:t>cobertura</a:t>
            </a:r>
            <a:r>
              <a:rPr lang="pt-BR" sz="1600" dirty="0"/>
              <a:t> do território, e conteúdo dos </a:t>
            </a:r>
            <a:r>
              <a:rPr lang="pt-BR" sz="1600" b="1" dirty="0"/>
              <a:t>questionários</a:t>
            </a:r>
            <a:r>
              <a:rPr lang="pt-BR" sz="1600" dirty="0"/>
              <a:t>.</a:t>
            </a:r>
          </a:p>
        </p:txBody>
      </p:sp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Supervisão da Coleta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756295" y="1251099"/>
            <a:ext cx="6100805" cy="386411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Plataforma com Sistema Integrado de Gerenciamento e Controle: </a:t>
            </a:r>
            <a:endParaRPr lang="pt-BR" sz="1600" spc="-1" dirty="0"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87" y="2591460"/>
            <a:ext cx="2357702" cy="18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CustomShape 13"/>
          <p:cNvSpPr/>
          <p:nvPr/>
        </p:nvSpPr>
        <p:spPr>
          <a:xfrm>
            <a:off x="3348583" y="3609037"/>
            <a:ext cx="3744416" cy="1890534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just"/>
            <a:r>
              <a:rPr lang="pt-BR" sz="1600" dirty="0"/>
              <a:t>Além de </a:t>
            </a:r>
            <a:r>
              <a:rPr lang="pt-BR" sz="1600" b="1" dirty="0"/>
              <a:t>indicadores gerenciais</a:t>
            </a:r>
            <a:r>
              <a:rPr lang="pt-BR" sz="1600" dirty="0"/>
              <a:t> presentes no </a:t>
            </a:r>
            <a:r>
              <a:rPr lang="pt-BR" sz="1600" b="1" dirty="0"/>
              <a:t>SIGC,</a:t>
            </a:r>
            <a:r>
              <a:rPr lang="pt-BR" sz="1600" dirty="0"/>
              <a:t> com o intuito de mostrar aos supervisores quais características nos setores censitários estão fora de um comportamento esperado, demandando uma checagem.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31"/>
          <p:cNvSpPr/>
          <p:nvPr/>
        </p:nvSpPr>
        <p:spPr>
          <a:xfrm>
            <a:off x="324034" y="562339"/>
            <a:ext cx="7181944" cy="18821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32"/>
          <p:cNvSpPr/>
          <p:nvPr/>
        </p:nvSpPr>
        <p:spPr>
          <a:xfrm>
            <a:off x="455268" y="423004"/>
            <a:ext cx="6649718" cy="3861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/>
            </a:br>
            <a:br>
              <a:rPr sz="1350"/>
            </a:br>
            <a:r>
              <a:rPr lang="pt-BR" sz="2100" b="1" spc="-1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>
                <a:solidFill>
                  <a:srgbClr val="00508F"/>
                </a:solidFill>
                <a:latin typeface="Arial"/>
                <a:ea typeface="Arial"/>
              </a:rPr>
              <a:t>Supervisão da Coleta</a:t>
            </a:r>
            <a:br>
              <a:rPr sz="1350"/>
            </a:br>
            <a:endParaRPr lang="pt-BR" sz="2400" spc="-1">
              <a:latin typeface="Arial"/>
            </a:endParaRPr>
          </a:p>
        </p:txBody>
      </p:sp>
      <p:pic>
        <p:nvPicPr>
          <p:cNvPr id="252" name="Imagem 3"/>
          <p:cNvPicPr/>
          <p:nvPr/>
        </p:nvPicPr>
        <p:blipFill>
          <a:blip r:embed="rId3"/>
          <a:stretch/>
        </p:blipFill>
        <p:spPr>
          <a:xfrm>
            <a:off x="405043" y="233985"/>
            <a:ext cx="613234" cy="750409"/>
          </a:xfrm>
          <a:prstGeom prst="rect">
            <a:avLst/>
          </a:prstGeom>
          <a:ln w="0">
            <a:noFill/>
          </a:ln>
        </p:spPr>
      </p:pic>
      <p:sp>
        <p:nvSpPr>
          <p:cNvPr id="253" name="TextShape 1"/>
          <p:cNvSpPr/>
          <p:nvPr/>
        </p:nvSpPr>
        <p:spPr>
          <a:xfrm>
            <a:off x="6183649" y="531016"/>
            <a:ext cx="1592357" cy="2511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254" name="CustomShape 33"/>
          <p:cNvSpPr/>
          <p:nvPr/>
        </p:nvSpPr>
        <p:spPr>
          <a:xfrm>
            <a:off x="875702" y="1251099"/>
            <a:ext cx="5981128" cy="321334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2000" spc="-1" dirty="0">
                <a:solidFill>
                  <a:srgbClr val="FFFFFF"/>
                </a:solidFill>
                <a:latin typeface="Calibri"/>
                <a:ea typeface="Microsoft YaHei"/>
              </a:rPr>
              <a:t>Indicadores Gerências</a:t>
            </a:r>
            <a:endParaRPr lang="pt-BR" sz="2000" spc="-1" dirty="0">
              <a:latin typeface="Arial"/>
            </a:endParaRPr>
          </a:p>
        </p:txBody>
      </p:sp>
      <p:pic>
        <p:nvPicPr>
          <p:cNvPr id="255" name="Picture 1"/>
          <p:cNvPicPr/>
          <p:nvPr/>
        </p:nvPicPr>
        <p:blipFill>
          <a:blip r:embed="rId4"/>
          <a:stretch/>
        </p:blipFill>
        <p:spPr>
          <a:xfrm>
            <a:off x="2601994" y="2326605"/>
            <a:ext cx="2357347" cy="1827822"/>
          </a:xfrm>
          <a:prstGeom prst="rect">
            <a:avLst/>
          </a:prstGeom>
          <a:ln w="9525">
            <a:noFill/>
          </a:ln>
        </p:spPr>
      </p:pic>
      <p:cxnSp>
        <p:nvCxnSpPr>
          <p:cNvPr id="256" name="Conector reto 255"/>
          <p:cNvCxnSpPr/>
          <p:nvPr/>
        </p:nvCxnSpPr>
        <p:spPr>
          <a:xfrm>
            <a:off x="0" y="98971"/>
            <a:ext cx="270" cy="270"/>
          </a:xfrm>
          <a:prstGeom prst="line">
            <a:avLst/>
          </a:prstGeom>
          <a:ln w="0">
            <a:solidFill>
              <a:srgbClr val="002060"/>
            </a:solidFill>
          </a:ln>
        </p:spPr>
      </p:cxnSp>
      <p:sp>
        <p:nvSpPr>
          <p:cNvPr id="257" name="CustomShape 34"/>
          <p:cNvSpPr/>
          <p:nvPr/>
        </p:nvSpPr>
        <p:spPr>
          <a:xfrm>
            <a:off x="810085" y="3489887"/>
            <a:ext cx="1242130" cy="1145587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spc="-1">
                <a:solidFill>
                  <a:srgbClr val="000000"/>
                </a:solidFill>
                <a:latin typeface="Arial"/>
                <a:ea typeface="DejaVu Sans"/>
              </a:rPr>
              <a:t>Endereços com coordenadas não obtidas.</a:t>
            </a:r>
            <a:endParaRPr lang="pt-BR" sz="1400" spc="-1">
              <a:latin typeface="Arial"/>
            </a:endParaRPr>
          </a:p>
        </p:txBody>
      </p:sp>
      <p:cxnSp>
        <p:nvCxnSpPr>
          <p:cNvPr id="258" name="Conector reto 257"/>
          <p:cNvCxnSpPr/>
          <p:nvPr/>
        </p:nvCxnSpPr>
        <p:spPr>
          <a:xfrm>
            <a:off x="0" y="98971"/>
            <a:ext cx="270" cy="270"/>
          </a:xfrm>
          <a:prstGeom prst="line">
            <a:avLst/>
          </a:prstGeom>
          <a:ln w="0">
            <a:solidFill>
              <a:srgbClr val="002060"/>
            </a:solidFill>
          </a:ln>
        </p:spPr>
      </p:cxnSp>
      <p:sp>
        <p:nvSpPr>
          <p:cNvPr id="259" name="CustomShape 30"/>
          <p:cNvSpPr/>
          <p:nvPr/>
        </p:nvSpPr>
        <p:spPr>
          <a:xfrm>
            <a:off x="810085" y="2085740"/>
            <a:ext cx="1242130" cy="918096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spc="-1">
                <a:solidFill>
                  <a:srgbClr val="000000"/>
                </a:solidFill>
                <a:latin typeface="Arial"/>
                <a:ea typeface="DejaVu Sans"/>
              </a:rPr>
              <a:t>Proporção de endereços incluídos.</a:t>
            </a:r>
            <a:endParaRPr lang="pt-BR" sz="1400" spc="-1">
              <a:latin typeface="Arial"/>
            </a:endParaRPr>
          </a:p>
        </p:txBody>
      </p:sp>
      <p:cxnSp>
        <p:nvCxnSpPr>
          <p:cNvPr id="260" name="Conector reto 259"/>
          <p:cNvCxnSpPr/>
          <p:nvPr/>
        </p:nvCxnSpPr>
        <p:spPr>
          <a:xfrm>
            <a:off x="0" y="98971"/>
            <a:ext cx="270" cy="270"/>
          </a:xfrm>
          <a:prstGeom prst="line">
            <a:avLst/>
          </a:prstGeom>
          <a:ln w="0">
            <a:solidFill>
              <a:srgbClr val="002060"/>
            </a:solidFill>
          </a:ln>
        </p:spPr>
      </p:cxnSp>
      <p:sp>
        <p:nvSpPr>
          <p:cNvPr id="261" name="CustomShape 36"/>
          <p:cNvSpPr/>
          <p:nvPr/>
        </p:nvSpPr>
        <p:spPr>
          <a:xfrm>
            <a:off x="5611189" y="3489888"/>
            <a:ext cx="1242130" cy="918096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spc="-1">
                <a:solidFill>
                  <a:srgbClr val="000000"/>
                </a:solidFill>
                <a:latin typeface="Arial"/>
                <a:ea typeface="DejaVu Sans"/>
              </a:rPr>
              <a:t>Proporção de domicílios vagos.</a:t>
            </a:r>
            <a:endParaRPr lang="pt-BR" sz="1400" spc="-1">
              <a:latin typeface="Arial"/>
            </a:endParaRPr>
          </a:p>
        </p:txBody>
      </p:sp>
      <p:cxnSp>
        <p:nvCxnSpPr>
          <p:cNvPr id="262" name="Conector reto 261"/>
          <p:cNvCxnSpPr/>
          <p:nvPr/>
        </p:nvCxnSpPr>
        <p:spPr>
          <a:xfrm>
            <a:off x="0" y="98971"/>
            <a:ext cx="270" cy="270"/>
          </a:xfrm>
          <a:prstGeom prst="line">
            <a:avLst/>
          </a:prstGeom>
          <a:ln w="0">
            <a:solidFill>
              <a:srgbClr val="002060"/>
            </a:solidFill>
          </a:ln>
        </p:spPr>
      </p:cxnSp>
      <p:sp>
        <p:nvSpPr>
          <p:cNvPr id="263" name="CustomShape 37"/>
          <p:cNvSpPr/>
          <p:nvPr/>
        </p:nvSpPr>
        <p:spPr>
          <a:xfrm>
            <a:off x="5611189" y="2085740"/>
            <a:ext cx="1242130" cy="918096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spc="-1">
                <a:solidFill>
                  <a:srgbClr val="000000"/>
                </a:solidFill>
                <a:latin typeface="Arial"/>
                <a:ea typeface="DejaVu Sans"/>
              </a:rPr>
              <a:t>Erro de percurso e cobertura.</a:t>
            </a:r>
            <a:endParaRPr lang="pt-BR" sz="1400" spc="-1">
              <a:latin typeface="Arial"/>
            </a:endParaRPr>
          </a:p>
        </p:txBody>
      </p:sp>
      <p:sp>
        <p:nvSpPr>
          <p:cNvPr id="264" name="CustomShape 38"/>
          <p:cNvSpPr/>
          <p:nvPr/>
        </p:nvSpPr>
        <p:spPr>
          <a:xfrm>
            <a:off x="2592272" y="4326975"/>
            <a:ext cx="2376249" cy="740548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spc="-1">
                <a:solidFill>
                  <a:srgbClr val="000000"/>
                </a:solidFill>
                <a:latin typeface="Arial"/>
                <a:ea typeface="DejaVu Sans"/>
              </a:rPr>
              <a:t>Média de moradores por domicílio particular ocupado.</a:t>
            </a:r>
            <a:endParaRPr lang="pt-BR" sz="1400" spc="-1">
              <a:latin typeface="Arial"/>
            </a:endParaRPr>
          </a:p>
        </p:txBody>
      </p:sp>
      <p:cxnSp>
        <p:nvCxnSpPr>
          <p:cNvPr id="265" name="Conector de Seta Reta 264"/>
          <p:cNvCxnSpPr>
            <a:stCxn id="255" idx="2"/>
          </p:cNvCxnSpPr>
          <p:nvPr/>
        </p:nvCxnSpPr>
        <p:spPr>
          <a:xfrm flipH="1">
            <a:off x="3780397" y="4154427"/>
            <a:ext cx="540" cy="145815"/>
          </a:xfrm>
          <a:prstGeom prst="straightConnector1">
            <a:avLst/>
          </a:prstGeom>
          <a:ln w="0">
            <a:solidFill>
              <a:srgbClr val="3465A4"/>
            </a:solidFill>
          </a:ln>
        </p:spPr>
      </p:cxnSp>
    </p:spTree>
    <p:extLst>
      <p:ext uri="{BB962C8B-B14F-4D97-AF65-F5344CB8AC3E}">
        <p14:creationId xmlns:p14="http://schemas.microsoft.com/office/powerpoint/2010/main" val="194587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stomShape 13"/>
          <p:cNvSpPr/>
          <p:nvPr/>
        </p:nvSpPr>
        <p:spPr>
          <a:xfrm>
            <a:off x="1188343" y="1827163"/>
            <a:ext cx="5400600" cy="848868"/>
          </a:xfrm>
          <a:prstGeom prst="roundRect">
            <a:avLst>
              <a:gd name="adj" fmla="val 16667"/>
            </a:avLst>
          </a:prstGeom>
          <a:solidFill>
            <a:srgbClr val="EBB900"/>
          </a:solidFill>
          <a:ln w="2844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just"/>
            <a:r>
              <a:rPr lang="pt-BR" sz="1600" dirty="0"/>
              <a:t>Utilização das geotecnologias para acompanhamento e controle da cobertura dos endereços e percurso dos recenseadores.</a:t>
            </a:r>
          </a:p>
        </p:txBody>
      </p:sp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/>
            </a:br>
            <a:br>
              <a:rPr sz="135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Supervisão da Coleta</a:t>
            </a:r>
            <a:br>
              <a:rPr sz="135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828303" y="1217626"/>
            <a:ext cx="6100805" cy="506893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Plataforma com Sistema Integrado de Gerenciamento e Controle: </a:t>
            </a:r>
            <a:endParaRPr lang="pt-BR" sz="1600" spc="-1" dirty="0">
              <a:latin typeface="+mj-l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54DEB80-C100-B687-DD4D-D1BEF7EDC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124" t="7984" r="15165" b="22064"/>
          <a:stretch/>
        </p:blipFill>
        <p:spPr>
          <a:xfrm>
            <a:off x="476799" y="2949456"/>
            <a:ext cx="2386389" cy="177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4E78066-C74D-D780-0C6D-59ED7690B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61"/>
          <a:stretch/>
        </p:blipFill>
        <p:spPr>
          <a:xfrm>
            <a:off x="2961261" y="3483347"/>
            <a:ext cx="2043505" cy="203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6966A13-DB9D-937E-EE37-E2A424018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9938" r="26686" b="20794"/>
          <a:stretch/>
        </p:blipFill>
        <p:spPr>
          <a:xfrm>
            <a:off x="5120233" y="2893261"/>
            <a:ext cx="2116781" cy="217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Coordenação e Auditoria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900311" y="1096998"/>
            <a:ext cx="6048672" cy="80630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Após a supervisão, os analistas e coordenadores analisam os dados de cobertura e a coleta dos questionários através do SIGC.</a:t>
            </a:r>
            <a:endParaRPr lang="pt-BR" sz="1600" spc="-1" dirty="0">
              <a:solidFill>
                <a:srgbClr val="FFFFFF"/>
              </a:solidFill>
              <a:latin typeface="Calibri"/>
              <a:ea typeface="Microsoft YaHe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C05E0B-9A93-41A2-8480-0256452CC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6" y="2037067"/>
            <a:ext cx="7390952" cy="33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65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Apoio à Gestão da Coleta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924442" y="1107083"/>
            <a:ext cx="5981398" cy="5695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E os gestores ainda possuem uma nova ferramenta para acompanhamento: O Dashboard do Censo 2022.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EA49C8-1425-48F8-8E51-79D8D8050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3" y="1827163"/>
            <a:ext cx="7409762" cy="36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41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4D150A6A-1313-DF42-5EB9-62E7DAE80D68}"/>
              </a:ext>
            </a:extLst>
          </p:cNvPr>
          <p:cNvSpPr/>
          <p:nvPr/>
        </p:nvSpPr>
        <p:spPr>
          <a:xfrm>
            <a:off x="324034" y="612750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Imagem 127">
            <a:extLst>
              <a:ext uri="{FF2B5EF4-FFF2-40B4-BE49-F238E27FC236}">
                <a16:creationId xmlns:a16="http://schemas.microsoft.com/office/drawing/2014/main" id="{D3E0DF75-7E74-5B88-BA80-451B523ADDF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05043" y="284396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10" name="TextShape 3">
            <a:extLst>
              <a:ext uri="{FF2B5EF4-FFF2-40B4-BE49-F238E27FC236}">
                <a16:creationId xmlns:a16="http://schemas.microsoft.com/office/drawing/2014/main" id="{4A6ECD3F-CA81-3B73-AC99-DA89ADEC7B58}"/>
              </a:ext>
            </a:extLst>
          </p:cNvPr>
          <p:cNvSpPr/>
          <p:nvPr/>
        </p:nvSpPr>
        <p:spPr>
          <a:xfrm>
            <a:off x="6183649" y="581427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6" name="Google Shape;135;gd304cc46f2_0_0">
            <a:extLst>
              <a:ext uri="{FF2B5EF4-FFF2-40B4-BE49-F238E27FC236}">
                <a16:creationId xmlns:a16="http://schemas.microsoft.com/office/drawing/2014/main" id="{B1E198F6-B2D9-47DF-8D1C-58A6720C5C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149" y="488275"/>
            <a:ext cx="5092965" cy="4000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 rtl="0"/>
            <a:r>
              <a:rPr lang="pt-BR" sz="2400" b="1" dirty="0">
                <a:solidFill>
                  <a:schemeClr val="tx2"/>
                </a:solidFill>
                <a:latin typeface="+mj-lt"/>
              </a:rPr>
              <a:t>Exemplo do Trabalho Finalizado</a:t>
            </a:r>
            <a:endParaRPr sz="24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887" y="1179091"/>
            <a:ext cx="6817128" cy="443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60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A importância para os Municípios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pic>
        <p:nvPicPr>
          <p:cNvPr id="1030" name="Picture 6" descr="Carimbo com a palavra importante, ilustrando a relevância da filosofia de alarmes - Logique Sistemas">
            <a:extLst>
              <a:ext uri="{FF2B5EF4-FFF2-40B4-BE49-F238E27FC236}">
                <a16:creationId xmlns:a16="http://schemas.microsoft.com/office/drawing/2014/main" id="{13FA49F1-1FDE-41E3-A74C-BF349C0F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3" y="1779141"/>
            <a:ext cx="5953075" cy="30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6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84758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1032629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A importância para os Municípios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56404"/>
            <a:ext cx="613504" cy="750679"/>
          </a:xfrm>
          <a:prstGeom prst="rect">
            <a:avLst/>
          </a:prstGeom>
          <a:ln w="0"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8E0A80A-26B3-4AF4-8BB2-22CEA5535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43" y="82567"/>
            <a:ext cx="5799776" cy="55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84758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45423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100" b="1" spc="-1" dirty="0" err="1">
                <a:solidFill>
                  <a:srgbClr val="00508F"/>
                </a:solidFill>
                <a:latin typeface="Arial"/>
                <a:ea typeface="Arial"/>
              </a:rPr>
              <a:t>Ex</a:t>
            </a: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concretos da Importância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56404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53435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7" name="CustomShape 10">
            <a:extLst>
              <a:ext uri="{FF2B5EF4-FFF2-40B4-BE49-F238E27FC236}">
                <a16:creationId xmlns:a16="http://schemas.microsoft.com/office/drawing/2014/main" id="{96B56CFE-D595-4A2B-B915-5ECB6DB3DAF0}"/>
              </a:ext>
            </a:extLst>
          </p:cNvPr>
          <p:cNvSpPr/>
          <p:nvPr/>
        </p:nvSpPr>
        <p:spPr>
          <a:xfrm>
            <a:off x="756295" y="1323107"/>
            <a:ext cx="6120680" cy="96620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Distribuição do Fundo de Participação dos Municípios (FPM) previsto na CF, Art. 159, I, b). Coeficientes de participação baseados na Lei n.º. 5.172/66 (Código Tributário Nacional) e no Decreto-Lei N.º 1.881/81.</a:t>
            </a:r>
          </a:p>
        </p:txBody>
      </p:sp>
      <p:sp>
        <p:nvSpPr>
          <p:cNvPr id="8" name="CustomShape 10">
            <a:extLst>
              <a:ext uri="{FF2B5EF4-FFF2-40B4-BE49-F238E27FC236}">
                <a16:creationId xmlns:a16="http://schemas.microsoft.com/office/drawing/2014/main" id="{A6D89096-AB76-463D-B785-CF32CAA47091}"/>
              </a:ext>
            </a:extLst>
          </p:cNvPr>
          <p:cNvSpPr/>
          <p:nvPr/>
        </p:nvSpPr>
        <p:spPr>
          <a:xfrm>
            <a:off x="756295" y="2445137"/>
            <a:ext cx="6120680" cy="75017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Fundo Nacional de Desenvolvimento do Nordeste (FDNE - SUDENE) usa dados censo IBGE de população e renda</a:t>
            </a:r>
          </a:p>
        </p:txBody>
      </p:sp>
      <p:sp>
        <p:nvSpPr>
          <p:cNvPr id="9" name="CustomShape 10">
            <a:extLst>
              <a:ext uri="{FF2B5EF4-FFF2-40B4-BE49-F238E27FC236}">
                <a16:creationId xmlns:a16="http://schemas.microsoft.com/office/drawing/2014/main" id="{85F745EC-7A92-4C4C-9EE0-354184C2C9CB}"/>
              </a:ext>
            </a:extLst>
          </p:cNvPr>
          <p:cNvSpPr/>
          <p:nvPr/>
        </p:nvSpPr>
        <p:spPr>
          <a:xfrm>
            <a:off x="756295" y="3381241"/>
            <a:ext cx="6125414" cy="750178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Polícia Nacional de Desenvolvimento Regional do Ministério do Desenvolvimento Regional usa dados Censo de população, renda e escolaridade</a:t>
            </a:r>
          </a:p>
        </p:txBody>
      </p:sp>
      <p:sp>
        <p:nvSpPr>
          <p:cNvPr id="10" name="CustomShape 10">
            <a:extLst>
              <a:ext uri="{FF2B5EF4-FFF2-40B4-BE49-F238E27FC236}">
                <a16:creationId xmlns:a16="http://schemas.microsoft.com/office/drawing/2014/main" id="{78694DAA-8D21-4E77-A393-60CB62C13748}"/>
              </a:ext>
            </a:extLst>
          </p:cNvPr>
          <p:cNvSpPr/>
          <p:nvPr/>
        </p:nvSpPr>
        <p:spPr>
          <a:xfrm>
            <a:off x="756295" y="4287247"/>
            <a:ext cx="6125414" cy="780276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Distribuição de doses das vacinas por faixa etária</a:t>
            </a:r>
          </a:p>
        </p:txBody>
      </p:sp>
    </p:spTree>
    <p:extLst>
      <p:ext uri="{BB962C8B-B14F-4D97-AF65-F5344CB8AC3E}">
        <p14:creationId xmlns:p14="http://schemas.microsoft.com/office/powerpoint/2010/main" val="32564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m 5"/>
          <p:cNvPicPr/>
          <p:nvPr/>
        </p:nvPicPr>
        <p:blipFill>
          <a:blip r:embed="rId3"/>
          <a:srcRect t="14882" r="56557" b="18241"/>
          <a:stretch/>
        </p:blipFill>
        <p:spPr>
          <a:xfrm>
            <a:off x="2663560" y="2901766"/>
            <a:ext cx="2233674" cy="1633401"/>
          </a:xfrm>
          <a:prstGeom prst="rect">
            <a:avLst/>
          </a:prstGeom>
          <a:ln w="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900311" y="1440669"/>
            <a:ext cx="5764835" cy="15386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250" spc="-1" dirty="0">
                <a:solidFill>
                  <a:srgbClr val="002060"/>
                </a:solidFill>
                <a:latin typeface="Aral"/>
                <a:ea typeface="Arial"/>
              </a:rPr>
              <a:t>“Retratar o Brasil com informações</a:t>
            </a:r>
            <a:endParaRPr lang="pt-BR" sz="2250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2250" spc="-1" dirty="0">
                <a:solidFill>
                  <a:srgbClr val="002060"/>
                </a:solidFill>
                <a:latin typeface="Aral"/>
                <a:ea typeface="Arial"/>
              </a:rPr>
              <a:t>necessárias ao conhecimento de sua realidade e ao exercício da cidadania”  </a:t>
            </a:r>
            <a:endParaRPr lang="pt-BR" sz="2250" spc="-1" dirty="0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324034" y="571341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455268" y="432006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MISSÃO DO IBGE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93" name="Imagem 127"/>
          <p:cNvPicPr/>
          <p:nvPr/>
        </p:nvPicPr>
        <p:blipFill>
          <a:blip r:embed="rId4" cstate="print"/>
          <a:stretch/>
        </p:blipFill>
        <p:spPr>
          <a:xfrm>
            <a:off x="405043" y="242987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94" name="TextShape 4"/>
          <p:cNvSpPr/>
          <p:nvPr/>
        </p:nvSpPr>
        <p:spPr>
          <a:xfrm>
            <a:off x="6183649" y="540018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715357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76022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Dados Atualizados por Setor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87003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84034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8615F63-E53A-4A34-84A4-2822A5A64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55" y="1251099"/>
            <a:ext cx="6948984" cy="40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25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84758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45423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Dados Atualizados por Setor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56404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53435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 dirty="0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 dirty="0">
              <a:latin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27B4D9-68B8-4CAA-B6BB-E8DB20BF7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5" y="1395115"/>
            <a:ext cx="4964396" cy="408401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8DE5D6-A572-4434-8FC9-D60453E3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270" y="2403227"/>
            <a:ext cx="2261780" cy="2956140"/>
          </a:xfrm>
          <a:prstGeom prst="rect">
            <a:avLst/>
          </a:prstGeom>
        </p:spPr>
      </p:pic>
      <p:pic>
        <p:nvPicPr>
          <p:cNvPr id="10" name="Picture 8" descr="Lupa - ícones de diversos grátis">
            <a:extLst>
              <a:ext uri="{FF2B5EF4-FFF2-40B4-BE49-F238E27FC236}">
                <a16:creationId xmlns:a16="http://schemas.microsoft.com/office/drawing/2014/main" id="{36A7E016-4579-4C37-93CF-3DA6DDF4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8980">
            <a:off x="5860476" y="1115632"/>
            <a:ext cx="1461401" cy="146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10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22"/>
          <p:cNvSpPr/>
          <p:nvPr/>
        </p:nvSpPr>
        <p:spPr>
          <a:xfrm>
            <a:off x="377500" y="2166479"/>
            <a:ext cx="6802284" cy="7088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23"/>
          <p:cNvSpPr/>
          <p:nvPr/>
        </p:nvSpPr>
        <p:spPr>
          <a:xfrm>
            <a:off x="377500" y="2936059"/>
            <a:ext cx="6802284" cy="12947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24"/>
          <p:cNvSpPr/>
          <p:nvPr/>
        </p:nvSpPr>
        <p:spPr>
          <a:xfrm>
            <a:off x="276779" y="3884399"/>
            <a:ext cx="7006966" cy="4066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25"/>
          <p:cNvSpPr/>
          <p:nvPr/>
        </p:nvSpPr>
        <p:spPr>
          <a:xfrm>
            <a:off x="270" y="3555355"/>
            <a:ext cx="7572838" cy="136815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451" rIns="0" bIns="0" anchor="t" anchorCtr="1">
            <a:no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pt-BR" sz="3200" b="1" spc="-1" dirty="0">
                <a:solidFill>
                  <a:srgbClr val="023E7C"/>
                </a:solidFill>
                <a:latin typeface="Verdana"/>
                <a:ea typeface="Verdana"/>
              </a:rPr>
              <a:t>MUITO OBRIGADO!</a:t>
            </a:r>
          </a:p>
          <a:p>
            <a:pPr algn="ctr">
              <a:lnSpc>
                <a:spcPct val="115000"/>
              </a:lnSpc>
              <a:buNone/>
            </a:pPr>
            <a:endParaRPr lang="pt-BR" sz="2000" b="1" spc="-1" dirty="0">
              <a:solidFill>
                <a:srgbClr val="023E7C"/>
              </a:solidFill>
              <a:latin typeface="Verdana"/>
              <a:ea typeface="Verdana"/>
            </a:endParaRPr>
          </a:p>
          <a:p>
            <a:pPr algn="ctr">
              <a:lnSpc>
                <a:spcPct val="115000"/>
              </a:lnSpc>
              <a:buNone/>
            </a:pPr>
            <a:r>
              <a:rPr lang="pt-BR" sz="2000" b="1" spc="-1" dirty="0">
                <a:solidFill>
                  <a:srgbClr val="023E7C"/>
                </a:solidFill>
                <a:latin typeface="Verdana"/>
                <a:ea typeface="Verdana"/>
              </a:rPr>
              <a:t>82 2123-4200 / alagoas@ibge.gov.br</a:t>
            </a:r>
            <a:endParaRPr lang="pt-BR" sz="2000" spc="-1" dirty="0">
              <a:latin typeface="Arial"/>
            </a:endParaRPr>
          </a:p>
          <a:p>
            <a:pPr marL="9451" algn="ctr"/>
            <a:r>
              <a:rPr lang="pt-BR" sz="2550" b="1" spc="-1" dirty="0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endParaRPr lang="pt-BR" sz="2550" spc="-1" dirty="0">
              <a:latin typeface="Arial"/>
            </a:endParaRPr>
          </a:p>
        </p:txBody>
      </p:sp>
      <p:pic>
        <p:nvPicPr>
          <p:cNvPr id="348" name="Imagem 347"/>
          <p:cNvPicPr/>
          <p:nvPr/>
        </p:nvPicPr>
        <p:blipFill>
          <a:blip r:embed="rId3"/>
          <a:srcRect l="9758" t="17604" r="12196" b="8676"/>
          <a:stretch/>
        </p:blipFill>
        <p:spPr>
          <a:xfrm>
            <a:off x="1620170" y="1012209"/>
            <a:ext cx="4320184" cy="2294971"/>
          </a:xfrm>
          <a:prstGeom prst="rect">
            <a:avLst/>
          </a:prstGeom>
          <a:ln w="0">
            <a:noFill/>
          </a:ln>
        </p:spPr>
      </p:pic>
      <p:pic>
        <p:nvPicPr>
          <p:cNvPr id="349" name="Imagem 1"/>
          <p:cNvPicPr/>
          <p:nvPr/>
        </p:nvPicPr>
        <p:blipFill>
          <a:blip r:embed="rId4"/>
          <a:stretch/>
        </p:blipFill>
        <p:spPr>
          <a:xfrm>
            <a:off x="3388046" y="314995"/>
            <a:ext cx="785512" cy="96103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324034" y="571341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455268" y="432006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MISSÃO DO CENSO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97" name="Imagem 127"/>
          <p:cNvPicPr/>
          <p:nvPr/>
        </p:nvPicPr>
        <p:blipFill>
          <a:blip r:embed="rId3" cstate="print"/>
          <a:stretch/>
        </p:blipFill>
        <p:spPr>
          <a:xfrm>
            <a:off x="405043" y="242987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98" name="TextShape 3"/>
          <p:cNvSpPr/>
          <p:nvPr/>
        </p:nvSpPr>
        <p:spPr>
          <a:xfrm>
            <a:off x="6183649" y="540018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99" name="Retângulo: Cantos Arredondados 1"/>
          <p:cNvSpPr/>
          <p:nvPr/>
        </p:nvSpPr>
        <p:spPr>
          <a:xfrm>
            <a:off x="1805139" y="1910222"/>
            <a:ext cx="3950785" cy="77930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pc="-1" dirty="0">
                <a:solidFill>
                  <a:srgbClr val="FFFFFF"/>
                </a:solidFill>
                <a:latin typeface="Arial"/>
                <a:ea typeface="DejaVu Sans"/>
              </a:rPr>
              <a:t>QUEM SOMOS</a:t>
            </a:r>
            <a:r>
              <a:rPr lang="pt-BR" sz="2400" b="1" spc="-1" dirty="0">
                <a:solidFill>
                  <a:srgbClr val="FFFF00"/>
                </a:solidFill>
                <a:latin typeface="Arial"/>
                <a:ea typeface="DejaVu Sans"/>
              </a:rPr>
              <a:t>?</a:t>
            </a:r>
            <a:endParaRPr lang="pt-BR" sz="2400" spc="-1" dirty="0">
              <a:latin typeface="Arial"/>
            </a:endParaRPr>
          </a:p>
        </p:txBody>
      </p:sp>
      <p:sp>
        <p:nvSpPr>
          <p:cNvPr id="100" name="Retângulo: Cantos Arredondados 10"/>
          <p:cNvSpPr/>
          <p:nvPr/>
        </p:nvSpPr>
        <p:spPr>
          <a:xfrm>
            <a:off x="1804869" y="2814546"/>
            <a:ext cx="3950785" cy="77930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pc="-1" dirty="0">
                <a:solidFill>
                  <a:srgbClr val="FFFFFF"/>
                </a:solidFill>
                <a:latin typeface="Arial"/>
                <a:ea typeface="DejaVu Sans"/>
              </a:rPr>
              <a:t>COMO VIVEMOS</a:t>
            </a:r>
            <a:r>
              <a:rPr lang="pt-BR" sz="2400" b="1" spc="-1" dirty="0">
                <a:solidFill>
                  <a:srgbClr val="FFFF00"/>
                </a:solidFill>
                <a:latin typeface="Arial"/>
                <a:ea typeface="DejaVu Sans"/>
              </a:rPr>
              <a:t>?</a:t>
            </a:r>
            <a:endParaRPr lang="pt-BR" sz="2400" spc="-1" dirty="0">
              <a:latin typeface="Arial"/>
            </a:endParaRPr>
          </a:p>
        </p:txBody>
      </p:sp>
      <p:sp>
        <p:nvSpPr>
          <p:cNvPr id="101" name="Retângulo: Cantos Arredondados 11"/>
          <p:cNvSpPr/>
          <p:nvPr/>
        </p:nvSpPr>
        <p:spPr>
          <a:xfrm>
            <a:off x="1805139" y="3718871"/>
            <a:ext cx="3950785" cy="77930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pc="-1" dirty="0">
                <a:solidFill>
                  <a:srgbClr val="FFFFFF"/>
                </a:solidFill>
                <a:latin typeface="Arial"/>
                <a:ea typeface="DejaVu Sans"/>
              </a:rPr>
              <a:t>ONDE VIVEMOS</a:t>
            </a:r>
            <a:r>
              <a:rPr lang="pt-BR" sz="2400" b="1" spc="-1" dirty="0">
                <a:solidFill>
                  <a:srgbClr val="FFFF00"/>
                </a:solidFill>
                <a:latin typeface="Arial"/>
                <a:ea typeface="DejaVu Sans"/>
              </a:rPr>
              <a:t>?</a:t>
            </a:r>
            <a:endParaRPr lang="pt-BR" sz="2400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Line 7"/>
          <p:cNvSpPr/>
          <p:nvPr/>
        </p:nvSpPr>
        <p:spPr>
          <a:xfrm>
            <a:off x="1485156" y="3003836"/>
            <a:ext cx="270" cy="1267783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Line 8"/>
          <p:cNvSpPr/>
          <p:nvPr/>
        </p:nvSpPr>
        <p:spPr>
          <a:xfrm>
            <a:off x="675071" y="3003836"/>
            <a:ext cx="270" cy="780922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Line 1"/>
          <p:cNvSpPr/>
          <p:nvPr/>
        </p:nvSpPr>
        <p:spPr>
          <a:xfrm>
            <a:off x="5670595" y="2917158"/>
            <a:ext cx="270" cy="1166792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Line 2"/>
          <p:cNvSpPr/>
          <p:nvPr/>
        </p:nvSpPr>
        <p:spPr>
          <a:xfrm>
            <a:off x="404773" y="3003836"/>
            <a:ext cx="270" cy="1267783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3"/>
          <p:cNvSpPr/>
          <p:nvPr/>
        </p:nvSpPr>
        <p:spPr>
          <a:xfrm>
            <a:off x="1707929" y="1957476"/>
            <a:ext cx="270" cy="806305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Line 4"/>
          <p:cNvSpPr/>
          <p:nvPr/>
        </p:nvSpPr>
        <p:spPr>
          <a:xfrm>
            <a:off x="5658444" y="1957476"/>
            <a:ext cx="270" cy="806305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Line 5"/>
          <p:cNvSpPr/>
          <p:nvPr/>
        </p:nvSpPr>
        <p:spPr>
          <a:xfrm>
            <a:off x="1349872" y="3027869"/>
            <a:ext cx="270" cy="780922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6"/>
          <p:cNvSpPr/>
          <p:nvPr/>
        </p:nvSpPr>
        <p:spPr>
          <a:xfrm>
            <a:off x="360758" y="2376291"/>
            <a:ext cx="7091484" cy="952390"/>
          </a:xfrm>
          <a:prstGeom prst="rightArrow">
            <a:avLst>
              <a:gd name="adj1" fmla="val 50000"/>
              <a:gd name="adj2" fmla="val 50005"/>
            </a:avLst>
          </a:prstGeom>
          <a:gradFill rotWithShape="0">
            <a:gsLst>
              <a:gs pos="0">
                <a:srgbClr val="EBB900"/>
              </a:gs>
              <a:gs pos="100000">
                <a:srgbClr val="21409A"/>
              </a:gs>
            </a:gsLst>
            <a:lin ang="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7"/>
          <p:cNvSpPr/>
          <p:nvPr/>
        </p:nvSpPr>
        <p:spPr>
          <a:xfrm>
            <a:off x="360758" y="2657930"/>
            <a:ext cx="520615" cy="364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2100" b="1" spc="-1">
                <a:solidFill>
                  <a:srgbClr val="FFFFFF"/>
                </a:solidFill>
                <a:latin typeface="Arial"/>
                <a:ea typeface="Microsoft YaHei"/>
              </a:rPr>
              <a:t>Jul</a:t>
            </a:r>
            <a:endParaRPr lang="pt-BR" sz="2100" spc="-1">
              <a:latin typeface="Arial"/>
            </a:endParaRPr>
          </a:p>
        </p:txBody>
      </p:sp>
      <p:sp>
        <p:nvSpPr>
          <p:cNvPr id="111" name="CustomShape 8"/>
          <p:cNvSpPr/>
          <p:nvPr/>
        </p:nvSpPr>
        <p:spPr>
          <a:xfrm>
            <a:off x="1659865" y="2668731"/>
            <a:ext cx="651848" cy="364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2100" b="1" spc="-1" dirty="0" err="1">
                <a:solidFill>
                  <a:srgbClr val="FFFFFF"/>
                </a:solidFill>
                <a:latin typeface="Arial"/>
                <a:ea typeface="Microsoft YaHei"/>
              </a:rPr>
              <a:t>Ago</a:t>
            </a:r>
            <a:endParaRPr lang="pt-BR" sz="2100" spc="-1" dirty="0">
              <a:latin typeface="Arial"/>
            </a:endParaRPr>
          </a:p>
        </p:txBody>
      </p:sp>
      <p:sp>
        <p:nvSpPr>
          <p:cNvPr id="112" name="CustomShape 9"/>
          <p:cNvSpPr/>
          <p:nvPr/>
        </p:nvSpPr>
        <p:spPr>
          <a:xfrm>
            <a:off x="356437" y="2399783"/>
            <a:ext cx="560579" cy="2797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1500" b="1" spc="-1">
                <a:solidFill>
                  <a:srgbClr val="000000"/>
                </a:solidFill>
                <a:latin typeface="Arial"/>
                <a:ea typeface="Microsoft YaHei"/>
              </a:rPr>
              <a:t>2022</a:t>
            </a:r>
            <a:endParaRPr lang="pt-BR" sz="1500" spc="-1">
              <a:latin typeface="Arial"/>
            </a:endParaRPr>
          </a:p>
        </p:txBody>
      </p:sp>
      <p:sp>
        <p:nvSpPr>
          <p:cNvPr id="113" name="CustomShape 10"/>
          <p:cNvSpPr/>
          <p:nvPr/>
        </p:nvSpPr>
        <p:spPr>
          <a:xfrm>
            <a:off x="609184" y="1734703"/>
            <a:ext cx="2219093" cy="194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1200" b="1" spc="-1" dirty="0">
                <a:solidFill>
                  <a:srgbClr val="111111"/>
                </a:solidFill>
                <a:latin typeface="+mj-lt"/>
                <a:ea typeface="Microsoft YaHei"/>
              </a:rPr>
              <a:t>01/08: Início da Coleta Questionários</a:t>
            </a:r>
            <a:endParaRPr lang="pt-BR" sz="1200" spc="-1" dirty="0">
              <a:latin typeface="+mj-lt"/>
            </a:endParaRPr>
          </a:p>
        </p:txBody>
      </p:sp>
      <p:sp>
        <p:nvSpPr>
          <p:cNvPr id="114" name="CustomShape 11"/>
          <p:cNvSpPr/>
          <p:nvPr/>
        </p:nvSpPr>
        <p:spPr>
          <a:xfrm>
            <a:off x="5602008" y="2657930"/>
            <a:ext cx="638347" cy="364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2100" b="1" spc="-1">
                <a:solidFill>
                  <a:srgbClr val="FFFFFF"/>
                </a:solidFill>
                <a:latin typeface="Arial"/>
                <a:ea typeface="Microsoft YaHei"/>
              </a:rPr>
              <a:t>Nov</a:t>
            </a:r>
            <a:endParaRPr lang="pt-BR" sz="2100" spc="-1">
              <a:latin typeface="Arial"/>
            </a:endParaRPr>
          </a:p>
        </p:txBody>
      </p:sp>
      <p:sp>
        <p:nvSpPr>
          <p:cNvPr id="115" name="CustomShape 12"/>
          <p:cNvSpPr/>
          <p:nvPr/>
        </p:nvSpPr>
        <p:spPr>
          <a:xfrm>
            <a:off x="135014" y="4488993"/>
            <a:ext cx="2019272" cy="194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1200" b="1" spc="-1" dirty="0">
                <a:solidFill>
                  <a:srgbClr val="111111"/>
                </a:solidFill>
                <a:latin typeface="+mj-lt"/>
                <a:ea typeface="Microsoft YaHei"/>
              </a:rPr>
              <a:t>20/06 a 29/07 – Coleta do Entorno</a:t>
            </a:r>
            <a:endParaRPr lang="pt-BR" sz="1200" spc="-1" dirty="0">
              <a:latin typeface="+mj-lt"/>
            </a:endParaRPr>
          </a:p>
        </p:txBody>
      </p:sp>
      <p:sp>
        <p:nvSpPr>
          <p:cNvPr id="116" name="CustomShape 13"/>
          <p:cNvSpPr/>
          <p:nvPr/>
        </p:nvSpPr>
        <p:spPr>
          <a:xfrm>
            <a:off x="4937722" y="4213834"/>
            <a:ext cx="2083269" cy="194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1200" b="1" spc="-1" dirty="0" err="1">
                <a:solidFill>
                  <a:srgbClr val="111111"/>
                </a:solidFill>
                <a:latin typeface="+mj-lt"/>
                <a:ea typeface="Microsoft YaHei"/>
              </a:rPr>
              <a:t>Nov</a:t>
            </a:r>
            <a:r>
              <a:rPr lang="pt-BR" sz="1200" b="1" spc="-1" dirty="0">
                <a:solidFill>
                  <a:srgbClr val="111111"/>
                </a:solidFill>
                <a:latin typeface="+mj-lt"/>
                <a:ea typeface="Microsoft YaHei"/>
              </a:rPr>
              <a:t> e Dez: “rescaldo” e correções  </a:t>
            </a:r>
            <a:endParaRPr lang="pt-BR" sz="1200" spc="-1" dirty="0">
              <a:latin typeface="+mj-lt"/>
            </a:endParaRPr>
          </a:p>
        </p:txBody>
      </p:sp>
      <p:sp>
        <p:nvSpPr>
          <p:cNvPr id="117" name="CustomShape 14"/>
          <p:cNvSpPr/>
          <p:nvPr/>
        </p:nvSpPr>
        <p:spPr>
          <a:xfrm>
            <a:off x="4491652" y="1743074"/>
            <a:ext cx="2326564" cy="194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1200" b="1" spc="-1" dirty="0">
                <a:solidFill>
                  <a:srgbClr val="111111"/>
                </a:solidFill>
                <a:latin typeface="+mj-lt"/>
                <a:ea typeface="Microsoft YaHei"/>
              </a:rPr>
              <a:t>31/10: fim da Coleta dos Questionários</a:t>
            </a:r>
            <a:endParaRPr lang="pt-BR" sz="1200" spc="-1" dirty="0">
              <a:latin typeface="+mj-lt"/>
            </a:endParaRPr>
          </a:p>
        </p:txBody>
      </p:sp>
      <p:sp>
        <p:nvSpPr>
          <p:cNvPr id="118" name="CustomShape 15"/>
          <p:cNvSpPr/>
          <p:nvPr/>
        </p:nvSpPr>
        <p:spPr>
          <a:xfrm>
            <a:off x="2997585" y="2674132"/>
            <a:ext cx="550318" cy="364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2100" b="1" spc="-1">
                <a:solidFill>
                  <a:srgbClr val="FFFFFF"/>
                </a:solidFill>
                <a:latin typeface="Arial"/>
                <a:ea typeface="Microsoft YaHei"/>
              </a:rPr>
              <a:t>Set</a:t>
            </a:r>
            <a:endParaRPr lang="pt-BR" sz="2100" spc="-1">
              <a:latin typeface="Arial"/>
            </a:endParaRPr>
          </a:p>
        </p:txBody>
      </p:sp>
      <p:sp>
        <p:nvSpPr>
          <p:cNvPr id="119" name="CustomShape 16"/>
          <p:cNvSpPr/>
          <p:nvPr/>
        </p:nvSpPr>
        <p:spPr>
          <a:xfrm>
            <a:off x="4307763" y="2670622"/>
            <a:ext cx="593792" cy="364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2100" b="1" spc="-1">
                <a:solidFill>
                  <a:srgbClr val="FFFFFF"/>
                </a:solidFill>
                <a:latin typeface="Arial"/>
                <a:ea typeface="Microsoft YaHei"/>
              </a:rPr>
              <a:t>Out</a:t>
            </a:r>
            <a:endParaRPr lang="pt-BR" sz="2100" spc="-1">
              <a:latin typeface="Arial"/>
            </a:endParaRPr>
          </a:p>
        </p:txBody>
      </p:sp>
      <p:sp>
        <p:nvSpPr>
          <p:cNvPr id="120" name="CustomShape 17"/>
          <p:cNvSpPr/>
          <p:nvPr/>
        </p:nvSpPr>
        <p:spPr>
          <a:xfrm>
            <a:off x="6773391" y="2656310"/>
            <a:ext cx="609724" cy="3648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2100" b="1" spc="-1">
                <a:solidFill>
                  <a:srgbClr val="FFFFFF"/>
                </a:solidFill>
                <a:latin typeface="Arial"/>
                <a:ea typeface="Microsoft YaHei"/>
              </a:rPr>
              <a:t>Dez</a:t>
            </a:r>
            <a:endParaRPr lang="pt-BR" sz="2100" spc="-1">
              <a:latin typeface="Arial"/>
            </a:endParaRPr>
          </a:p>
        </p:txBody>
      </p:sp>
      <p:sp>
        <p:nvSpPr>
          <p:cNvPr id="121" name="CustomShape 18"/>
          <p:cNvSpPr/>
          <p:nvPr/>
        </p:nvSpPr>
        <p:spPr>
          <a:xfrm>
            <a:off x="1564814" y="3619231"/>
            <a:ext cx="2620355" cy="194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7" tIns="33754" rIns="67507" bIns="33754" anchor="t">
            <a:noAutofit/>
          </a:bodyPr>
          <a:lstStyle/>
          <a:p>
            <a:pPr>
              <a:lnSpc>
                <a:spcPct val="93000"/>
              </a:lnSpc>
              <a:buNone/>
            </a:pPr>
            <a:r>
              <a:rPr lang="pt-BR" sz="1200" b="1" spc="-1" dirty="0">
                <a:solidFill>
                  <a:srgbClr val="111111"/>
                </a:solidFill>
                <a:latin typeface="+mj-lt"/>
                <a:ea typeface="Microsoft YaHei"/>
              </a:rPr>
              <a:t>18/07 a 22/07 – Treinamento Recenseadores</a:t>
            </a:r>
            <a:endParaRPr lang="pt-BR" sz="1200" spc="-1" dirty="0">
              <a:latin typeface="+mj-lt"/>
            </a:endParaRPr>
          </a:p>
        </p:txBody>
      </p:sp>
      <p:sp>
        <p:nvSpPr>
          <p:cNvPr id="122" name="CustomShape 19"/>
          <p:cNvSpPr/>
          <p:nvPr/>
        </p:nvSpPr>
        <p:spPr>
          <a:xfrm>
            <a:off x="1829172" y="2045506"/>
            <a:ext cx="3780667" cy="30000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1409A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900" b="1" spc="-1" dirty="0">
                <a:solidFill>
                  <a:srgbClr val="FFFFFF"/>
                </a:solidFill>
                <a:latin typeface="Arial"/>
                <a:ea typeface="Microsoft YaHei"/>
              </a:rPr>
              <a:t>COLETA</a:t>
            </a:r>
            <a:endParaRPr lang="pt-BR" sz="900" spc="-1" dirty="0">
              <a:latin typeface="Arial"/>
            </a:endParaRPr>
          </a:p>
        </p:txBody>
      </p:sp>
      <p:pic>
        <p:nvPicPr>
          <p:cNvPr id="123" name="Imagem 2"/>
          <p:cNvPicPr/>
          <p:nvPr/>
        </p:nvPicPr>
        <p:blipFill>
          <a:blip r:embed="rId3" cstate="print"/>
          <a:stretch/>
        </p:blipFill>
        <p:spPr>
          <a:xfrm>
            <a:off x="5784818" y="1964498"/>
            <a:ext cx="211972" cy="603513"/>
          </a:xfrm>
          <a:prstGeom prst="rect">
            <a:avLst/>
          </a:prstGeom>
          <a:ln w="0">
            <a:noFill/>
          </a:ln>
        </p:spPr>
      </p:pic>
      <p:pic>
        <p:nvPicPr>
          <p:cNvPr id="124" name="Imagem 4"/>
          <p:cNvPicPr/>
          <p:nvPr/>
        </p:nvPicPr>
        <p:blipFill>
          <a:blip r:embed="rId4" cstate="print"/>
          <a:stretch/>
        </p:blipFill>
        <p:spPr>
          <a:xfrm>
            <a:off x="1296136" y="1936684"/>
            <a:ext cx="323494" cy="634567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20"/>
          <p:cNvSpPr/>
          <p:nvPr/>
        </p:nvSpPr>
        <p:spPr>
          <a:xfrm>
            <a:off x="324034" y="612750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21"/>
          <p:cNvSpPr/>
          <p:nvPr/>
        </p:nvSpPr>
        <p:spPr>
          <a:xfrm>
            <a:off x="455268" y="459011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O CENSO JÁ COMEÇOU!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127" name="Imagem 127"/>
          <p:cNvPicPr/>
          <p:nvPr/>
        </p:nvPicPr>
        <p:blipFill>
          <a:blip r:embed="rId5" cstate="print"/>
          <a:stretch/>
        </p:blipFill>
        <p:spPr>
          <a:xfrm>
            <a:off x="405043" y="284396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128" name="TextShape 22"/>
          <p:cNvSpPr/>
          <p:nvPr/>
        </p:nvSpPr>
        <p:spPr>
          <a:xfrm>
            <a:off x="6183649" y="581427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129" name="CustomShape 27"/>
          <p:cNvSpPr/>
          <p:nvPr/>
        </p:nvSpPr>
        <p:spPr>
          <a:xfrm>
            <a:off x="5805610" y="3408879"/>
            <a:ext cx="1484886" cy="26975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1409A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825" b="1" spc="-1">
                <a:solidFill>
                  <a:srgbClr val="FFFFFF"/>
                </a:solidFill>
                <a:latin typeface="Arial"/>
                <a:ea typeface="Microsoft YaHei"/>
              </a:rPr>
              <a:t>RESCALDO</a:t>
            </a:r>
            <a:endParaRPr lang="pt-BR" sz="825" spc="-1">
              <a:latin typeface="Arial"/>
            </a:endParaRPr>
          </a:p>
        </p:txBody>
      </p:sp>
      <p:sp>
        <p:nvSpPr>
          <p:cNvPr id="130" name="Line 6"/>
          <p:cNvSpPr/>
          <p:nvPr/>
        </p:nvSpPr>
        <p:spPr>
          <a:xfrm>
            <a:off x="7383115" y="2917158"/>
            <a:ext cx="270" cy="1166792"/>
          </a:xfrm>
          <a:prstGeom prst="line">
            <a:avLst/>
          </a:prstGeom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28"/>
          <p:cNvSpPr/>
          <p:nvPr/>
        </p:nvSpPr>
        <p:spPr>
          <a:xfrm>
            <a:off x="484431" y="4078819"/>
            <a:ext cx="944829" cy="26975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1409A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825" b="1" spc="-1">
                <a:solidFill>
                  <a:srgbClr val="FFFFFF"/>
                </a:solidFill>
                <a:latin typeface="Arial"/>
                <a:ea typeface="Microsoft YaHei"/>
              </a:rPr>
              <a:t>ENTORNO</a:t>
            </a:r>
            <a:endParaRPr lang="pt-BR" sz="825" spc="-1">
              <a:latin typeface="Arial"/>
            </a:endParaRPr>
          </a:p>
        </p:txBody>
      </p:sp>
      <p:sp>
        <p:nvSpPr>
          <p:cNvPr id="132" name="CustomShape 29"/>
          <p:cNvSpPr/>
          <p:nvPr/>
        </p:nvSpPr>
        <p:spPr>
          <a:xfrm>
            <a:off x="726647" y="3543893"/>
            <a:ext cx="603513" cy="26975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21409A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324034" y="612750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455268" y="473415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/>
            </a:br>
            <a:br>
              <a:rPr sz="1350"/>
            </a:br>
            <a:r>
              <a:rPr lang="pt-BR" sz="2400" b="1" spc="-1">
                <a:solidFill>
                  <a:srgbClr val="00508F"/>
                </a:solidFill>
                <a:latin typeface="Arial"/>
                <a:ea typeface="Arial"/>
              </a:rPr>
              <a:t>DESAFIO EM ALAGOAS</a:t>
            </a:r>
            <a:br>
              <a:rPr sz="1350"/>
            </a:br>
            <a:endParaRPr lang="pt-BR" sz="2400" spc="-1">
              <a:latin typeface="Arial"/>
            </a:endParaRPr>
          </a:p>
        </p:txBody>
      </p:sp>
      <p:pic>
        <p:nvPicPr>
          <p:cNvPr id="135" name="Imagem 127"/>
          <p:cNvPicPr/>
          <p:nvPr/>
        </p:nvPicPr>
        <p:blipFill>
          <a:blip r:embed="rId3" cstate="print"/>
          <a:stretch/>
        </p:blipFill>
        <p:spPr>
          <a:xfrm>
            <a:off x="405043" y="284396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136" name="TextShape 3"/>
          <p:cNvSpPr/>
          <p:nvPr/>
        </p:nvSpPr>
        <p:spPr>
          <a:xfrm>
            <a:off x="6183649" y="581427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pic>
        <p:nvPicPr>
          <p:cNvPr id="137" name="Gráfico 2"/>
          <p:cNvPicPr/>
          <p:nvPr/>
        </p:nvPicPr>
        <p:blipFill>
          <a:blip r:embed="rId4"/>
          <a:stretch/>
        </p:blipFill>
        <p:spPr>
          <a:xfrm>
            <a:off x="3105326" y="2159998"/>
            <a:ext cx="1349602" cy="1349602"/>
          </a:xfrm>
          <a:prstGeom prst="rect">
            <a:avLst/>
          </a:prstGeom>
          <a:ln w="0">
            <a:noFill/>
          </a:ln>
        </p:spPr>
      </p:pic>
      <p:pic>
        <p:nvPicPr>
          <p:cNvPr id="138" name="Imagem 194"/>
          <p:cNvPicPr/>
          <p:nvPr/>
        </p:nvPicPr>
        <p:blipFill>
          <a:blip r:embed="rId5"/>
          <a:srcRect l="6146" t="27777" r="72316" b="23411"/>
          <a:stretch/>
        </p:blipFill>
        <p:spPr>
          <a:xfrm>
            <a:off x="5296066" y="2283401"/>
            <a:ext cx="1235110" cy="1102796"/>
          </a:xfrm>
          <a:prstGeom prst="rect">
            <a:avLst/>
          </a:prstGeom>
          <a:ln w="0">
            <a:noFill/>
          </a:ln>
        </p:spPr>
      </p:pic>
      <p:pic>
        <p:nvPicPr>
          <p:cNvPr id="139" name="Imagem 139"/>
          <p:cNvPicPr/>
          <p:nvPr/>
        </p:nvPicPr>
        <p:blipFill>
          <a:blip r:embed="rId6"/>
          <a:stretch/>
        </p:blipFill>
        <p:spPr>
          <a:xfrm>
            <a:off x="805765" y="2380341"/>
            <a:ext cx="1883178" cy="1125208"/>
          </a:xfrm>
          <a:prstGeom prst="rect">
            <a:avLst/>
          </a:prstGeom>
          <a:ln w="0">
            <a:noFill/>
          </a:ln>
        </p:spPr>
      </p:pic>
      <p:sp>
        <p:nvSpPr>
          <p:cNvPr id="140" name="TextShape 4"/>
          <p:cNvSpPr/>
          <p:nvPr/>
        </p:nvSpPr>
        <p:spPr>
          <a:xfrm>
            <a:off x="855180" y="3528232"/>
            <a:ext cx="1784617" cy="2584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102 municípios</a:t>
            </a:r>
            <a:endParaRPr lang="pt-BR" sz="1500" spc="-1" dirty="0">
              <a:latin typeface="+mj-lt"/>
            </a:endParaRPr>
          </a:p>
        </p:txBody>
      </p:sp>
      <p:sp>
        <p:nvSpPr>
          <p:cNvPr id="141" name="TextShape 5"/>
          <p:cNvSpPr/>
          <p:nvPr/>
        </p:nvSpPr>
        <p:spPr>
          <a:xfrm>
            <a:off x="2887953" y="3419950"/>
            <a:ext cx="1784617" cy="4490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+ de 1 milhão de domicílios</a:t>
            </a:r>
            <a:endParaRPr lang="pt-BR" sz="1500" spc="-1" dirty="0">
              <a:latin typeface="+mj-lt"/>
            </a:endParaRPr>
          </a:p>
        </p:txBody>
      </p:sp>
      <p:sp>
        <p:nvSpPr>
          <p:cNvPr id="142" name="TextShape 6"/>
          <p:cNvSpPr/>
          <p:nvPr/>
        </p:nvSpPr>
        <p:spPr>
          <a:xfrm>
            <a:off x="5021447" y="3420220"/>
            <a:ext cx="1784617" cy="4490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500" b="1" spc="-1" dirty="0">
                <a:solidFill>
                  <a:srgbClr val="000000"/>
                </a:solidFill>
                <a:latin typeface="+mj-lt"/>
                <a:ea typeface="Microsoft YaHei"/>
              </a:rPr>
              <a:t>3,3 milhões de habitantes</a:t>
            </a:r>
            <a:endParaRPr lang="pt-BR" sz="1500" spc="-1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324034" y="684758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455268" y="545423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EQUIPE EM ALAGOAS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145" name="Imagem 127"/>
          <p:cNvPicPr/>
          <p:nvPr/>
        </p:nvPicPr>
        <p:blipFill>
          <a:blip r:embed="rId3" cstate="print"/>
          <a:stretch/>
        </p:blipFill>
        <p:spPr>
          <a:xfrm>
            <a:off x="405043" y="356404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146" name="TextShape 3"/>
          <p:cNvSpPr/>
          <p:nvPr/>
        </p:nvSpPr>
        <p:spPr>
          <a:xfrm>
            <a:off x="6183649" y="653435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25ED0280-D7C7-4DA0-91DF-9B04861F67AE}"/>
              </a:ext>
            </a:extLst>
          </p:cNvPr>
          <p:cNvSpPr/>
          <p:nvPr/>
        </p:nvSpPr>
        <p:spPr>
          <a:xfrm>
            <a:off x="540270" y="1683147"/>
            <a:ext cx="6564985" cy="37444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BD57512-4CB7-4A77-959A-FA84768C9B3A}"/>
              </a:ext>
            </a:extLst>
          </p:cNvPr>
          <p:cNvSpPr/>
          <p:nvPr/>
        </p:nvSpPr>
        <p:spPr>
          <a:xfrm>
            <a:off x="754283" y="2268953"/>
            <a:ext cx="6179261" cy="30145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id="{FB17E34D-6A68-47BB-B613-35AEBE52CEAE}"/>
              </a:ext>
            </a:extLst>
          </p:cNvPr>
          <p:cNvGrpSpPr/>
          <p:nvPr/>
        </p:nvGrpSpPr>
        <p:grpSpPr>
          <a:xfrm>
            <a:off x="981229" y="2738891"/>
            <a:ext cx="5868224" cy="2392732"/>
            <a:chOff x="1413720" y="1539000"/>
            <a:chExt cx="7251840" cy="3743280"/>
          </a:xfrm>
        </p:grpSpPr>
        <p:sp>
          <p:nvSpPr>
            <p:cNvPr id="35" name="CustomShape 5">
              <a:extLst>
                <a:ext uri="{FF2B5EF4-FFF2-40B4-BE49-F238E27FC236}">
                  <a16:creationId xmlns:a16="http://schemas.microsoft.com/office/drawing/2014/main" id="{F9AE1C4C-C3CA-47C2-99FA-764A9BD01D00}"/>
                </a:ext>
              </a:extLst>
            </p:cNvPr>
            <p:cNvSpPr/>
            <p:nvPr/>
          </p:nvSpPr>
          <p:spPr>
            <a:xfrm>
              <a:off x="1439280" y="1539000"/>
              <a:ext cx="7059960" cy="3743280"/>
            </a:xfrm>
            <a:prstGeom prst="ellipse">
              <a:avLst/>
            </a:prstGeom>
            <a:solidFill>
              <a:srgbClr val="003C7D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" name="CustomShape 6">
              <a:extLst>
                <a:ext uri="{FF2B5EF4-FFF2-40B4-BE49-F238E27FC236}">
                  <a16:creationId xmlns:a16="http://schemas.microsoft.com/office/drawing/2014/main" id="{C6FE28E0-DDC7-43ED-AA21-AE19316E6303}"/>
                </a:ext>
              </a:extLst>
            </p:cNvPr>
            <p:cNvSpPr/>
            <p:nvPr/>
          </p:nvSpPr>
          <p:spPr>
            <a:xfrm>
              <a:off x="1438920" y="1940760"/>
              <a:ext cx="5545800" cy="2940120"/>
            </a:xfrm>
            <a:prstGeom prst="ellipse">
              <a:avLst/>
            </a:prstGeom>
            <a:solidFill>
              <a:srgbClr val="0A53A2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" name="CustomShape 7">
              <a:extLst>
                <a:ext uri="{FF2B5EF4-FFF2-40B4-BE49-F238E27FC236}">
                  <a16:creationId xmlns:a16="http://schemas.microsoft.com/office/drawing/2014/main" id="{D230086D-70D0-45C9-9C78-2096D1689ECB}"/>
                </a:ext>
              </a:extLst>
            </p:cNvPr>
            <p:cNvSpPr/>
            <p:nvPr/>
          </p:nvSpPr>
          <p:spPr>
            <a:xfrm>
              <a:off x="1438920" y="2268000"/>
              <a:ext cx="4177800" cy="2231280"/>
            </a:xfrm>
            <a:prstGeom prst="ellipse">
              <a:avLst/>
            </a:prstGeom>
            <a:solidFill>
              <a:srgbClr val="488FDB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" name="CustomShape 8">
              <a:extLst>
                <a:ext uri="{FF2B5EF4-FFF2-40B4-BE49-F238E27FC236}">
                  <a16:creationId xmlns:a16="http://schemas.microsoft.com/office/drawing/2014/main" id="{350747A6-208B-4E46-8882-B227C9D9A2AC}"/>
                </a:ext>
              </a:extLst>
            </p:cNvPr>
            <p:cNvSpPr/>
            <p:nvPr/>
          </p:nvSpPr>
          <p:spPr>
            <a:xfrm>
              <a:off x="1438920" y="2592360"/>
              <a:ext cx="3313800" cy="1583280"/>
            </a:xfrm>
            <a:prstGeom prst="ellipse">
              <a:avLst/>
            </a:prstGeom>
            <a:solidFill>
              <a:srgbClr val="8DB5DF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" name="CustomShape 9">
              <a:extLst>
                <a:ext uri="{FF2B5EF4-FFF2-40B4-BE49-F238E27FC236}">
                  <a16:creationId xmlns:a16="http://schemas.microsoft.com/office/drawing/2014/main" id="{02C8F512-55AA-4B5C-B8E6-7FB2B9123A61}"/>
                </a:ext>
              </a:extLst>
            </p:cNvPr>
            <p:cNvSpPr/>
            <p:nvPr/>
          </p:nvSpPr>
          <p:spPr>
            <a:xfrm>
              <a:off x="1438920" y="2916000"/>
              <a:ext cx="1945800" cy="1007280"/>
            </a:xfrm>
            <a:prstGeom prst="ellipse">
              <a:avLst/>
            </a:prstGeom>
            <a:solidFill>
              <a:srgbClr val="A1CBF8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" name="TextShape 10">
              <a:extLst>
                <a:ext uri="{FF2B5EF4-FFF2-40B4-BE49-F238E27FC236}">
                  <a16:creationId xmlns:a16="http://schemas.microsoft.com/office/drawing/2014/main" id="{99B6B183-E639-4D40-AABF-BDA6065D332D}"/>
                </a:ext>
              </a:extLst>
            </p:cNvPr>
            <p:cNvSpPr/>
            <p:nvPr/>
          </p:nvSpPr>
          <p:spPr>
            <a:xfrm>
              <a:off x="1413720" y="3096000"/>
              <a:ext cx="1923840" cy="71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Coordenadores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de Área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10</a:t>
              </a:r>
              <a:endParaRPr lang="pt-BR" sz="1200" spc="-1" dirty="0">
                <a:latin typeface="+mj-lt"/>
              </a:endParaRPr>
            </a:p>
          </p:txBody>
        </p:sp>
        <p:sp>
          <p:nvSpPr>
            <p:cNvPr id="41" name="TextShape 11">
              <a:extLst>
                <a:ext uri="{FF2B5EF4-FFF2-40B4-BE49-F238E27FC236}">
                  <a16:creationId xmlns:a16="http://schemas.microsoft.com/office/drawing/2014/main" id="{5B6212D0-2016-4007-BC02-702432E489F7}"/>
                </a:ext>
              </a:extLst>
            </p:cNvPr>
            <p:cNvSpPr/>
            <p:nvPr/>
          </p:nvSpPr>
          <p:spPr>
            <a:xfrm>
              <a:off x="3033720" y="3096360"/>
              <a:ext cx="1923840" cy="71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Coordenadores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de Subáreas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29</a:t>
              </a:r>
              <a:endParaRPr lang="pt-BR" sz="1200" spc="-1" dirty="0">
                <a:latin typeface="+mj-lt"/>
              </a:endParaRPr>
            </a:p>
          </p:txBody>
        </p:sp>
        <p:sp>
          <p:nvSpPr>
            <p:cNvPr id="42" name="TextShape 12">
              <a:extLst>
                <a:ext uri="{FF2B5EF4-FFF2-40B4-BE49-F238E27FC236}">
                  <a16:creationId xmlns:a16="http://schemas.microsoft.com/office/drawing/2014/main" id="{068097C2-1238-4F13-99B9-4752C1888C4A}"/>
                </a:ext>
              </a:extLst>
            </p:cNvPr>
            <p:cNvSpPr/>
            <p:nvPr/>
          </p:nvSpPr>
          <p:spPr>
            <a:xfrm>
              <a:off x="4149720" y="3096720"/>
              <a:ext cx="1923840" cy="71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ACM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80</a:t>
              </a:r>
              <a:endParaRPr lang="pt-BR" sz="1200" spc="-1" dirty="0">
                <a:latin typeface="+mj-lt"/>
              </a:endParaRPr>
            </a:p>
          </p:txBody>
        </p:sp>
        <p:sp>
          <p:nvSpPr>
            <p:cNvPr id="43" name="TextShape 13">
              <a:extLst>
                <a:ext uri="{FF2B5EF4-FFF2-40B4-BE49-F238E27FC236}">
                  <a16:creationId xmlns:a16="http://schemas.microsoft.com/office/drawing/2014/main" id="{97C670EB-650F-4E0B-B0DE-BACB116A216D}"/>
                </a:ext>
              </a:extLst>
            </p:cNvPr>
            <p:cNvSpPr/>
            <p:nvPr/>
          </p:nvSpPr>
          <p:spPr>
            <a:xfrm>
              <a:off x="5337720" y="3097080"/>
              <a:ext cx="1923840" cy="71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Supervisores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247</a:t>
              </a:r>
              <a:endParaRPr lang="pt-BR" sz="1200" spc="-1" dirty="0">
                <a:latin typeface="+mj-lt"/>
              </a:endParaRPr>
            </a:p>
          </p:txBody>
        </p:sp>
        <p:sp>
          <p:nvSpPr>
            <p:cNvPr id="44" name="TextShape 14">
              <a:extLst>
                <a:ext uri="{FF2B5EF4-FFF2-40B4-BE49-F238E27FC236}">
                  <a16:creationId xmlns:a16="http://schemas.microsoft.com/office/drawing/2014/main" id="{D3171D51-D084-45B4-B238-C1DCEF0E981A}"/>
                </a:ext>
              </a:extLst>
            </p:cNvPr>
            <p:cNvSpPr/>
            <p:nvPr/>
          </p:nvSpPr>
          <p:spPr>
            <a:xfrm>
              <a:off x="6741720" y="3097440"/>
              <a:ext cx="1923840" cy="71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Recenseadores</a:t>
              </a:r>
              <a:endParaRPr lang="pt-BR" sz="1200" spc="-1" dirty="0">
                <a:latin typeface="+mj-lt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1" spc="-1" dirty="0">
                  <a:solidFill>
                    <a:srgbClr val="FFFFFF"/>
                  </a:solidFill>
                  <a:latin typeface="+mj-lt"/>
                  <a:ea typeface="Microsoft YaHei"/>
                </a:rPr>
                <a:t>+ de 2600</a:t>
              </a:r>
              <a:endParaRPr lang="pt-BR" sz="1200" spc="-1" dirty="0">
                <a:latin typeface="+mj-lt"/>
              </a:endParaRPr>
            </a:p>
          </p:txBody>
        </p:sp>
      </p:grpSp>
      <p:sp>
        <p:nvSpPr>
          <p:cNvPr id="45" name="TextShape 10">
            <a:extLst>
              <a:ext uri="{FF2B5EF4-FFF2-40B4-BE49-F238E27FC236}">
                <a16:creationId xmlns:a16="http://schemas.microsoft.com/office/drawing/2014/main" id="{B4184545-4C06-4D49-8CB3-18032CA40D85}"/>
              </a:ext>
            </a:extLst>
          </p:cNvPr>
          <p:cNvSpPr/>
          <p:nvPr/>
        </p:nvSpPr>
        <p:spPr>
          <a:xfrm>
            <a:off x="2699969" y="1755155"/>
            <a:ext cx="2214090" cy="4549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pc="-1" dirty="0">
                <a:solidFill>
                  <a:srgbClr val="FFFFFF"/>
                </a:solidFill>
                <a:latin typeface="+mj-lt"/>
                <a:ea typeface="Microsoft YaHei"/>
              </a:rPr>
              <a:t>Superintendência</a:t>
            </a:r>
            <a:endParaRPr lang="pt-BR" sz="1600" spc="-1" dirty="0">
              <a:latin typeface="+mj-lt"/>
            </a:endParaRPr>
          </a:p>
        </p:txBody>
      </p:sp>
      <p:sp>
        <p:nvSpPr>
          <p:cNvPr id="46" name="TextShape 10">
            <a:extLst>
              <a:ext uri="{FF2B5EF4-FFF2-40B4-BE49-F238E27FC236}">
                <a16:creationId xmlns:a16="http://schemas.microsoft.com/office/drawing/2014/main" id="{0425E4CE-CC57-4CDD-B4BA-42FC14AFC272}"/>
              </a:ext>
            </a:extLst>
          </p:cNvPr>
          <p:cNvSpPr/>
          <p:nvPr/>
        </p:nvSpPr>
        <p:spPr>
          <a:xfrm>
            <a:off x="2844084" y="2267550"/>
            <a:ext cx="1886154" cy="45493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pc="-1" dirty="0">
                <a:solidFill>
                  <a:srgbClr val="FFFFFF"/>
                </a:solidFill>
                <a:latin typeface="+mj-lt"/>
                <a:ea typeface="Microsoft YaHei"/>
              </a:rPr>
              <a:t>Coordenação Operacional</a:t>
            </a:r>
            <a:endParaRPr lang="pt-BR" sz="1600" spc="-1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24034" y="571341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2"/>
          <p:cNvSpPr/>
          <p:nvPr/>
        </p:nvSpPr>
        <p:spPr>
          <a:xfrm>
            <a:off x="455268" y="432006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/>
            </a:br>
            <a:br>
              <a:rPr sz="1350"/>
            </a:br>
            <a:r>
              <a:rPr lang="pt-BR" sz="2400" b="1" spc="-1">
                <a:solidFill>
                  <a:srgbClr val="00508F"/>
                </a:solidFill>
                <a:latin typeface="Arial"/>
                <a:ea typeface="Arial"/>
              </a:rPr>
              <a:t>QUESTIONÁRIOS</a:t>
            </a:r>
            <a:br>
              <a:rPr sz="1350"/>
            </a:br>
            <a:endParaRPr lang="pt-BR" sz="2400" spc="-1">
              <a:latin typeface="Arial"/>
            </a:endParaRPr>
          </a:p>
        </p:txBody>
      </p:sp>
      <p:pic>
        <p:nvPicPr>
          <p:cNvPr id="180" name="Imagem 127"/>
          <p:cNvPicPr/>
          <p:nvPr/>
        </p:nvPicPr>
        <p:blipFill>
          <a:blip r:embed="rId3" cstate="print"/>
          <a:stretch/>
        </p:blipFill>
        <p:spPr>
          <a:xfrm>
            <a:off x="405043" y="242987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181" name="TextShape 3"/>
          <p:cNvSpPr/>
          <p:nvPr/>
        </p:nvSpPr>
        <p:spPr>
          <a:xfrm>
            <a:off x="6183649" y="540018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4212442" y="983897"/>
            <a:ext cx="2592525" cy="4146635"/>
          </a:xfrm>
          <a:prstGeom prst="roundRect">
            <a:avLst>
              <a:gd name="adj" fmla="val 856"/>
            </a:avLst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1350" b="1" spc="-1" dirty="0">
                <a:solidFill>
                  <a:srgbClr val="000000"/>
                </a:solidFill>
                <a:latin typeface="+mj-lt"/>
                <a:ea typeface="Microsoft YaHei"/>
              </a:rPr>
              <a:t>AMPLIADO</a:t>
            </a:r>
          </a:p>
          <a:p>
            <a:pPr algn="ctr">
              <a:lnSpc>
                <a:spcPct val="93000"/>
              </a:lnSpc>
              <a:buNone/>
            </a:pPr>
            <a:r>
              <a:rPr lang="pt-BR" sz="1100" spc="-1" dirty="0">
                <a:solidFill>
                  <a:srgbClr val="6978A3"/>
                </a:solidFill>
                <a:latin typeface="+mj-lt"/>
                <a:ea typeface="Microsoft YaHei"/>
              </a:rPr>
              <a:t>(AMOSTRA – 77 QUESITOS)</a:t>
            </a:r>
            <a:endParaRPr lang="pt-BR" sz="1100" spc="-1" dirty="0">
              <a:latin typeface="+mj-lt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1018547" y="983897"/>
            <a:ext cx="2474052" cy="41466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1350" b="1" spc="-1" dirty="0">
                <a:solidFill>
                  <a:srgbClr val="000000"/>
                </a:solidFill>
                <a:latin typeface="+mj-lt"/>
                <a:ea typeface="Microsoft YaHei"/>
              </a:rPr>
              <a:t>BÁSICO</a:t>
            </a:r>
            <a:r>
              <a:rPr lang="pt-BR" b="1" spc="-1" dirty="0">
                <a:solidFill>
                  <a:srgbClr val="000000"/>
                </a:solidFill>
                <a:latin typeface="+mj-lt"/>
                <a:ea typeface="Microsoft YaHei"/>
              </a:rPr>
              <a:t> </a:t>
            </a:r>
            <a:endParaRPr lang="pt-BR" spc="-1" dirty="0">
              <a:latin typeface="+mj-lt"/>
            </a:endParaRPr>
          </a:p>
          <a:p>
            <a:pPr algn="ctr">
              <a:lnSpc>
                <a:spcPct val="93000"/>
              </a:lnSpc>
              <a:buNone/>
            </a:pPr>
            <a:r>
              <a:rPr lang="pt-BR" sz="1100" spc="-1" dirty="0">
                <a:solidFill>
                  <a:srgbClr val="6978A3"/>
                </a:solidFill>
                <a:latin typeface="+mj-lt"/>
                <a:ea typeface="Microsoft YaHei"/>
              </a:rPr>
              <a:t>(UNIVERSO – 26 QUESITOS)</a:t>
            </a:r>
            <a:endParaRPr lang="pt-BR" sz="1100" spc="-1" dirty="0">
              <a:latin typeface="+mj-lt"/>
            </a:endParaRPr>
          </a:p>
        </p:txBody>
      </p:sp>
      <p:sp>
        <p:nvSpPr>
          <p:cNvPr id="184" name="CustomShape 6"/>
          <p:cNvSpPr/>
          <p:nvPr/>
        </p:nvSpPr>
        <p:spPr>
          <a:xfrm>
            <a:off x="1221878" y="1539131"/>
            <a:ext cx="2024403" cy="317823"/>
          </a:xfrm>
          <a:prstGeom prst="roundRect">
            <a:avLst>
              <a:gd name="adj" fmla="val 16667"/>
            </a:avLst>
          </a:prstGeom>
          <a:solidFill>
            <a:srgbClr val="EFF0F5"/>
          </a:solidFill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975" b="1" spc="-1" dirty="0">
                <a:solidFill>
                  <a:srgbClr val="000000"/>
                </a:solidFill>
                <a:latin typeface="+mj-lt"/>
                <a:ea typeface="Microsoft YaHei"/>
              </a:rPr>
              <a:t>LISTA DE </a:t>
            </a:r>
            <a:r>
              <a:rPr lang="pt-BR" sz="1125" b="1" spc="-1" dirty="0">
                <a:solidFill>
                  <a:srgbClr val="000000"/>
                </a:solidFill>
                <a:latin typeface="+mj-lt"/>
                <a:ea typeface="Microsoft YaHei"/>
              </a:rPr>
              <a:t>MORADORES</a:t>
            </a:r>
            <a:endParaRPr lang="pt-BR" sz="1125" spc="-1" dirty="0">
              <a:latin typeface="+mj-lt"/>
            </a:endParaRPr>
          </a:p>
        </p:txBody>
      </p:sp>
      <p:sp>
        <p:nvSpPr>
          <p:cNvPr id="185" name="CustomShape 7"/>
          <p:cNvSpPr/>
          <p:nvPr/>
        </p:nvSpPr>
        <p:spPr>
          <a:xfrm>
            <a:off x="1221878" y="1899171"/>
            <a:ext cx="2024403" cy="317553"/>
          </a:xfrm>
          <a:prstGeom prst="roundRect">
            <a:avLst>
              <a:gd name="adj" fmla="val 16667"/>
            </a:avLst>
          </a:prstGeom>
          <a:solidFill>
            <a:srgbClr val="EFF0F5"/>
          </a:solidFill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975" b="1" spc="-1" dirty="0">
                <a:solidFill>
                  <a:srgbClr val="000000"/>
                </a:solidFill>
                <a:latin typeface="+mj-lt"/>
                <a:ea typeface="Microsoft YaHei"/>
              </a:rPr>
              <a:t>CARACTERÍSTICAS DO </a:t>
            </a:r>
            <a:r>
              <a:rPr lang="pt-BR" sz="1125" b="1" spc="-1" dirty="0">
                <a:solidFill>
                  <a:srgbClr val="000000"/>
                </a:solidFill>
                <a:latin typeface="+mj-lt"/>
                <a:ea typeface="Microsoft YaHei"/>
              </a:rPr>
              <a:t>DOMICÍLIO</a:t>
            </a:r>
            <a:endParaRPr lang="pt-BR" sz="1125" spc="-1" dirty="0">
              <a:latin typeface="+mj-lt"/>
            </a:endParaRPr>
          </a:p>
        </p:txBody>
      </p:sp>
      <p:sp>
        <p:nvSpPr>
          <p:cNvPr id="186" name="CustomShape 8"/>
          <p:cNvSpPr/>
          <p:nvPr/>
        </p:nvSpPr>
        <p:spPr>
          <a:xfrm>
            <a:off x="1228089" y="2258942"/>
            <a:ext cx="2024403" cy="1872478"/>
          </a:xfrm>
          <a:prstGeom prst="roundRect">
            <a:avLst>
              <a:gd name="adj" fmla="val 3597"/>
            </a:avLst>
          </a:prstGeom>
          <a:solidFill>
            <a:srgbClr val="EFF0F5"/>
          </a:solidFill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975" b="1" spc="-1" dirty="0">
                <a:solidFill>
                  <a:srgbClr val="000000"/>
                </a:solidFill>
                <a:latin typeface="+mj-lt"/>
                <a:ea typeface="Microsoft YaHei"/>
              </a:rPr>
              <a:t>CARACTERÍSTICAS DOS MORADORES</a:t>
            </a:r>
            <a:endParaRPr lang="pt-BR" sz="975" spc="-1" dirty="0">
              <a:latin typeface="+mj-lt"/>
            </a:endParaRPr>
          </a:p>
          <a:p>
            <a:pPr algn="ctr">
              <a:lnSpc>
                <a:spcPct val="93000"/>
              </a:lnSpc>
              <a:buNone/>
            </a:pP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Identificação Étnico-Racial 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(Quilombolas e Indígenas)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Registro Civil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Educação: Sabe ler e escrever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Rendimento do responsável</a:t>
            </a:r>
            <a:endParaRPr lang="pt-BR" sz="1100" spc="-1" dirty="0">
              <a:latin typeface="+mj-lt"/>
            </a:endParaRPr>
          </a:p>
        </p:txBody>
      </p:sp>
      <p:sp>
        <p:nvSpPr>
          <p:cNvPr id="187" name="CustomShape 9"/>
          <p:cNvSpPr/>
          <p:nvPr/>
        </p:nvSpPr>
        <p:spPr>
          <a:xfrm>
            <a:off x="1228089" y="4203427"/>
            <a:ext cx="2024403" cy="317823"/>
          </a:xfrm>
          <a:prstGeom prst="roundRect">
            <a:avLst>
              <a:gd name="adj" fmla="val 16667"/>
            </a:avLst>
          </a:prstGeom>
          <a:solidFill>
            <a:srgbClr val="EFF0F5"/>
          </a:solidFill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1050" b="1" spc="-1">
                <a:solidFill>
                  <a:srgbClr val="000000"/>
                </a:solidFill>
                <a:latin typeface="+mj-lt"/>
                <a:ea typeface="Microsoft YaHei"/>
              </a:rPr>
              <a:t>MORTALIDADE</a:t>
            </a:r>
            <a:endParaRPr lang="pt-BR" sz="1050" spc="-1">
              <a:latin typeface="+mj-lt"/>
            </a:endParaRPr>
          </a:p>
        </p:txBody>
      </p:sp>
      <p:sp>
        <p:nvSpPr>
          <p:cNvPr id="188" name="CustomShape 10"/>
          <p:cNvSpPr/>
          <p:nvPr/>
        </p:nvSpPr>
        <p:spPr>
          <a:xfrm>
            <a:off x="4419824" y="1539131"/>
            <a:ext cx="2169119" cy="3286624"/>
          </a:xfrm>
          <a:prstGeom prst="roundRect">
            <a:avLst>
              <a:gd name="adj" fmla="val 3597"/>
            </a:avLst>
          </a:prstGeom>
          <a:solidFill>
            <a:srgbClr val="EFF0F5"/>
          </a:solidFill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endParaRPr lang="pt-BR" sz="975" b="1" spc="-1" dirty="0">
              <a:solidFill>
                <a:srgbClr val="000000"/>
              </a:solidFill>
              <a:latin typeface="+mj-lt"/>
              <a:ea typeface="Microsoft YaHei"/>
            </a:endParaRPr>
          </a:p>
          <a:p>
            <a:pPr algn="ctr">
              <a:lnSpc>
                <a:spcPct val="93000"/>
              </a:lnSpc>
              <a:buNone/>
            </a:pPr>
            <a:r>
              <a:rPr lang="pt-BR" sz="1000" b="1" spc="-1" dirty="0">
                <a:solidFill>
                  <a:srgbClr val="000000"/>
                </a:solidFill>
                <a:latin typeface="+mj-lt"/>
                <a:ea typeface="Microsoft YaHei"/>
              </a:rPr>
              <a:t>CARACTERÍSTICAS DOS MORADORES</a:t>
            </a:r>
            <a:endParaRPr lang="pt-BR" sz="10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endParaRPr lang="pt-BR" sz="1100" b="1" spc="-1" dirty="0">
              <a:solidFill>
                <a:srgbClr val="6978A3"/>
              </a:solidFill>
              <a:latin typeface="+mj-lt"/>
              <a:ea typeface="Microsoft YaHei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Nupcialidade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Identificação indireta da Família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Fecundidade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Religião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Pessoas com Deficiência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Migração Interna e Internacional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Educação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Deslocamento para Estudo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Trabalho e Rendimento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Deslocamento para Trabalho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110000"/>
              </a:lnSpc>
              <a:buNone/>
            </a:pPr>
            <a:r>
              <a:rPr lang="pt-BR" sz="1100" b="1" spc="-1" dirty="0">
                <a:solidFill>
                  <a:srgbClr val="6978A3"/>
                </a:solidFill>
                <a:latin typeface="+mj-lt"/>
                <a:ea typeface="Microsoft YaHei"/>
              </a:rPr>
              <a:t>Autismo</a:t>
            </a:r>
            <a:endParaRPr lang="pt-BR" sz="1100" spc="-1" dirty="0">
              <a:latin typeface="+mj-lt"/>
            </a:endParaRPr>
          </a:p>
          <a:p>
            <a:pPr algn="ctr">
              <a:lnSpc>
                <a:spcPct val="93000"/>
              </a:lnSpc>
              <a:buNone/>
            </a:pPr>
            <a:endParaRPr lang="pt-BR" sz="900" spc="-1" dirty="0">
              <a:latin typeface="+mj-lt"/>
            </a:endParaRPr>
          </a:p>
        </p:txBody>
      </p:sp>
      <p:sp>
        <p:nvSpPr>
          <p:cNvPr id="189" name="CustomShape 11"/>
          <p:cNvSpPr/>
          <p:nvPr/>
        </p:nvSpPr>
        <p:spPr>
          <a:xfrm>
            <a:off x="5033598" y="4888764"/>
            <a:ext cx="652659" cy="178759"/>
          </a:xfrm>
          <a:prstGeom prst="roundRect">
            <a:avLst>
              <a:gd name="adj" fmla="val 16667"/>
            </a:avLst>
          </a:prstGeom>
          <a:noFill/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1200" b="1" spc="-1" dirty="0">
                <a:solidFill>
                  <a:srgbClr val="6978A3"/>
                </a:solidFill>
                <a:latin typeface="+mj-lt"/>
                <a:ea typeface="Microsoft YaHei"/>
              </a:rPr>
              <a:t>16 min</a:t>
            </a:r>
            <a:endParaRPr lang="pt-BR" sz="1200" spc="-1" dirty="0">
              <a:latin typeface="+mj-lt"/>
            </a:endParaRPr>
          </a:p>
        </p:txBody>
      </p:sp>
      <p:sp>
        <p:nvSpPr>
          <p:cNvPr id="190" name="CustomShape 12"/>
          <p:cNvSpPr/>
          <p:nvPr/>
        </p:nvSpPr>
        <p:spPr>
          <a:xfrm>
            <a:off x="1913961" y="4888764"/>
            <a:ext cx="652659" cy="178759"/>
          </a:xfrm>
          <a:prstGeom prst="roundRect">
            <a:avLst>
              <a:gd name="adj" fmla="val 16667"/>
            </a:avLst>
          </a:prstGeom>
          <a:noFill/>
          <a:ln w="12600" cap="rnd">
            <a:solidFill>
              <a:srgbClr val="6978A3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pt-BR" sz="1200" b="1" spc="-1" dirty="0">
                <a:solidFill>
                  <a:srgbClr val="6978A3"/>
                </a:solidFill>
                <a:latin typeface="+mj-lt"/>
                <a:ea typeface="Microsoft YaHei"/>
              </a:rPr>
              <a:t>5 min</a:t>
            </a:r>
            <a:endParaRPr lang="pt-BR" sz="1200" spc="-1" dirty="0">
              <a:latin typeface="+mj-lt"/>
            </a:endParaRPr>
          </a:p>
        </p:txBody>
      </p:sp>
      <p:pic>
        <p:nvPicPr>
          <p:cNvPr id="191" name="Imagem 22"/>
          <p:cNvPicPr/>
          <p:nvPr/>
        </p:nvPicPr>
        <p:blipFill>
          <a:blip r:embed="rId4"/>
          <a:stretch/>
        </p:blipFill>
        <p:spPr>
          <a:xfrm>
            <a:off x="3315948" y="2760811"/>
            <a:ext cx="982633" cy="192584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12750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473415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 dirty="0"/>
            </a:br>
            <a:br>
              <a:rPr sz="1350" dirty="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Garantia da Cobertura</a:t>
            </a:r>
            <a:br>
              <a:rPr sz="1350" dirty="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284396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581427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pic>
        <p:nvPicPr>
          <p:cNvPr id="2" name="Picture 2" descr="Quebra-Cabeça - Mapa do Brasil 2018 - 100 Peças - Toyster">
            <a:extLst>
              <a:ext uri="{FF2B5EF4-FFF2-40B4-BE49-F238E27FC236}">
                <a16:creationId xmlns:a16="http://schemas.microsoft.com/office/drawing/2014/main" id="{F28323E0-5001-4EC5-9876-B8CBB826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7" y="1323107"/>
            <a:ext cx="3906957" cy="39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Shape 4">
            <a:extLst>
              <a:ext uri="{FF2B5EF4-FFF2-40B4-BE49-F238E27FC236}">
                <a16:creationId xmlns:a16="http://schemas.microsoft.com/office/drawing/2014/main" id="{5F96422B-97AE-4F4B-B936-57351BD329E3}"/>
              </a:ext>
            </a:extLst>
          </p:cNvPr>
          <p:cNvSpPr/>
          <p:nvPr/>
        </p:nvSpPr>
        <p:spPr>
          <a:xfrm>
            <a:off x="4356672" y="1323107"/>
            <a:ext cx="2952351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pc="-1" dirty="0">
                <a:solidFill>
                  <a:srgbClr val="000000"/>
                </a:solidFill>
                <a:latin typeface="+mj-lt"/>
                <a:ea typeface="Microsoft YaHei"/>
              </a:rPr>
              <a:t>Estruturas territoriais e mapas atualizados</a:t>
            </a:r>
            <a:endParaRPr lang="pt-BR" sz="1600" spc="-1" dirty="0">
              <a:latin typeface="+mj-lt"/>
            </a:endParaRPr>
          </a:p>
        </p:txBody>
      </p:sp>
      <p:sp>
        <p:nvSpPr>
          <p:cNvPr id="26" name="TextShape 4">
            <a:extLst>
              <a:ext uri="{FF2B5EF4-FFF2-40B4-BE49-F238E27FC236}">
                <a16:creationId xmlns:a16="http://schemas.microsoft.com/office/drawing/2014/main" id="{C2AFE965-4433-4A76-8B68-BB43EBE2517A}"/>
              </a:ext>
            </a:extLst>
          </p:cNvPr>
          <p:cNvSpPr/>
          <p:nvPr/>
        </p:nvSpPr>
        <p:spPr>
          <a:xfrm>
            <a:off x="4356672" y="2475235"/>
            <a:ext cx="2952351" cy="5040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pc="-1" dirty="0">
                <a:solidFill>
                  <a:srgbClr val="000000"/>
                </a:solidFill>
                <a:latin typeface="+mj-lt"/>
                <a:ea typeface="Microsoft YaHei"/>
              </a:rPr>
              <a:t>Cadastro de Endereços atualizado em campo e por registros administrativos</a:t>
            </a:r>
            <a:endParaRPr lang="pt-BR" sz="1600" spc="-1" dirty="0">
              <a:latin typeface="+mj-lt"/>
            </a:endParaRPr>
          </a:p>
        </p:txBody>
      </p:sp>
      <p:sp>
        <p:nvSpPr>
          <p:cNvPr id="27" name="TextShape 4">
            <a:extLst>
              <a:ext uri="{FF2B5EF4-FFF2-40B4-BE49-F238E27FC236}">
                <a16:creationId xmlns:a16="http://schemas.microsoft.com/office/drawing/2014/main" id="{BF986FDE-903F-4131-ADE2-6A0D1A3293F4}"/>
              </a:ext>
            </a:extLst>
          </p:cNvPr>
          <p:cNvSpPr/>
          <p:nvPr/>
        </p:nvSpPr>
        <p:spPr>
          <a:xfrm>
            <a:off x="4356672" y="2043187"/>
            <a:ext cx="2952351" cy="2880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pc="-1" dirty="0">
                <a:solidFill>
                  <a:srgbClr val="000000"/>
                </a:solidFill>
                <a:latin typeface="+mj-lt"/>
                <a:ea typeface="Microsoft YaHei"/>
              </a:rPr>
              <a:t>Malha setorial</a:t>
            </a:r>
            <a:endParaRPr lang="pt-BR" sz="1600" spc="-1" dirty="0"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3AB6D9-89F1-4BF3-8E08-1F9365AF9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35" y="3339331"/>
            <a:ext cx="2186328" cy="19536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24034" y="643349"/>
            <a:ext cx="7182214" cy="188480"/>
          </a:xfrm>
          <a:custGeom>
            <a:avLst/>
            <a:gdLst/>
            <a:ahLst/>
            <a:cxnLst/>
            <a:rect l="l" t="t" r="r" b="b"/>
            <a:pathLst>
              <a:path w="26602" h="702">
                <a:moveTo>
                  <a:pt x="116" y="0"/>
                </a:moveTo>
                <a:cubicBezTo>
                  <a:pt x="58" y="0"/>
                  <a:pt x="0" y="58"/>
                  <a:pt x="0" y="116"/>
                </a:cubicBezTo>
                <a:lnTo>
                  <a:pt x="0" y="584"/>
                </a:lnTo>
                <a:cubicBezTo>
                  <a:pt x="0" y="642"/>
                  <a:pt x="58" y="701"/>
                  <a:pt x="116" y="701"/>
                </a:cubicBezTo>
                <a:lnTo>
                  <a:pt x="26484" y="701"/>
                </a:lnTo>
                <a:cubicBezTo>
                  <a:pt x="26542" y="701"/>
                  <a:pt x="26601" y="642"/>
                  <a:pt x="26601" y="584"/>
                </a:cubicBezTo>
                <a:lnTo>
                  <a:pt x="26601" y="116"/>
                </a:lnTo>
                <a:cubicBezTo>
                  <a:pt x="26601" y="58"/>
                  <a:pt x="26542" y="0"/>
                  <a:pt x="26484" y="0"/>
                </a:cubicBezTo>
                <a:lnTo>
                  <a:pt x="116" y="0"/>
                </a:lnTo>
              </a:path>
            </a:pathLst>
          </a:custGeom>
          <a:solidFill>
            <a:srgbClr val="EBB9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455268" y="504014"/>
            <a:ext cx="6649988" cy="3864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br>
              <a:rPr sz="1350"/>
            </a:br>
            <a:br>
              <a:rPr sz="1350"/>
            </a:br>
            <a:r>
              <a:rPr lang="pt-BR" sz="2100" b="1" spc="-1" dirty="0">
                <a:solidFill>
                  <a:srgbClr val="00508F"/>
                </a:solidFill>
                <a:latin typeface="Arial"/>
                <a:ea typeface="Arial"/>
              </a:rPr>
              <a:t> </a:t>
            </a:r>
            <a:r>
              <a:rPr lang="pt-BR" sz="2400" b="1" spc="-1" dirty="0">
                <a:solidFill>
                  <a:srgbClr val="00508F"/>
                </a:solidFill>
                <a:latin typeface="Arial"/>
                <a:ea typeface="Arial"/>
              </a:rPr>
              <a:t>Supervisão da Coleta</a:t>
            </a:r>
            <a:br>
              <a:rPr sz="1350"/>
            </a:br>
            <a:endParaRPr lang="pt-BR" sz="2400" spc="-1" dirty="0">
              <a:latin typeface="Arial"/>
            </a:endParaRPr>
          </a:p>
        </p:txBody>
      </p:sp>
      <p:pic>
        <p:nvPicPr>
          <p:cNvPr id="255" name="Imagem 127"/>
          <p:cNvPicPr/>
          <p:nvPr/>
        </p:nvPicPr>
        <p:blipFill>
          <a:blip r:embed="rId3" cstate="print"/>
          <a:stretch/>
        </p:blipFill>
        <p:spPr>
          <a:xfrm>
            <a:off x="405043" y="314995"/>
            <a:ext cx="613504" cy="750679"/>
          </a:xfrm>
          <a:prstGeom prst="rect">
            <a:avLst/>
          </a:prstGeom>
          <a:ln w="0">
            <a:noFill/>
          </a:ln>
        </p:spPr>
      </p:pic>
      <p:sp>
        <p:nvSpPr>
          <p:cNvPr id="256" name="TextShape 3"/>
          <p:cNvSpPr/>
          <p:nvPr/>
        </p:nvSpPr>
        <p:spPr>
          <a:xfrm>
            <a:off x="6183649" y="612026"/>
            <a:ext cx="1592627" cy="2513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125" b="1" spc="-1">
                <a:solidFill>
                  <a:srgbClr val="00508F"/>
                </a:solidFill>
                <a:latin typeface="Arial"/>
                <a:ea typeface="Arial"/>
              </a:rPr>
              <a:t>IBGE Alagoas</a:t>
            </a:r>
            <a:endParaRPr lang="pt-BR" sz="1125" spc="-1">
              <a:latin typeface="Arial"/>
            </a:endParaRPr>
          </a:p>
        </p:txBody>
      </p:sp>
      <p:sp>
        <p:nvSpPr>
          <p:cNvPr id="301" name="CustomShape 10"/>
          <p:cNvSpPr/>
          <p:nvPr/>
        </p:nvSpPr>
        <p:spPr>
          <a:xfrm>
            <a:off x="875701" y="1323106"/>
            <a:ext cx="6001273" cy="82492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8440">
            <a:solidFill>
              <a:srgbClr val="5D6D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7" tIns="33754" rIns="67507" bIns="33754" anchor="ctr">
            <a:noAutofit/>
          </a:bodyPr>
          <a:lstStyle/>
          <a:p>
            <a:pPr algn="ctr">
              <a:lnSpc>
                <a:spcPts val="1701"/>
              </a:lnSpc>
            </a:pP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Contamos com uma rede </a:t>
            </a:r>
            <a:r>
              <a:rPr lang="pt-BR" sz="1600" b="1" spc="-1" dirty="0">
                <a:solidFill>
                  <a:srgbClr val="EBB900"/>
                </a:solidFill>
                <a:latin typeface="+mj-lt"/>
                <a:ea typeface="Microsoft YaHei"/>
              </a:rPr>
              <a:t>central e diversos postos descentralizados</a:t>
            </a:r>
            <a:r>
              <a:rPr lang="pt-BR" sz="1600" spc="-1" dirty="0">
                <a:solidFill>
                  <a:srgbClr val="FFFFFF"/>
                </a:solidFill>
                <a:latin typeface="+mj-lt"/>
                <a:ea typeface="Microsoft YaHei"/>
              </a:rPr>
              <a:t>, para acompanhamento, monitoramento e controle do percurso, cobertura e aplicação dos questionários. </a:t>
            </a:r>
            <a:endParaRPr lang="pt-BR" sz="1600" spc="-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2177" y="1899171"/>
            <a:ext cx="5253122" cy="29920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Imagem 2"/>
          <p:cNvPicPr/>
          <p:nvPr/>
        </p:nvPicPr>
        <p:blipFill>
          <a:blip r:embed="rId5" cstate="print"/>
          <a:stretch/>
        </p:blipFill>
        <p:spPr>
          <a:xfrm>
            <a:off x="1690850" y="2835275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3" name="Imagem 2"/>
          <p:cNvPicPr/>
          <p:nvPr/>
        </p:nvPicPr>
        <p:blipFill>
          <a:blip r:embed="rId5" cstate="print"/>
          <a:stretch/>
        </p:blipFill>
        <p:spPr>
          <a:xfrm>
            <a:off x="4423641" y="2812996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4" name="Imagem 2"/>
          <p:cNvPicPr/>
          <p:nvPr/>
        </p:nvPicPr>
        <p:blipFill>
          <a:blip r:embed="rId5" cstate="print"/>
          <a:stretch/>
        </p:blipFill>
        <p:spPr>
          <a:xfrm>
            <a:off x="5334571" y="3049611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5" name="Imagem 2"/>
          <p:cNvPicPr/>
          <p:nvPr/>
        </p:nvPicPr>
        <p:blipFill>
          <a:blip r:embed="rId5" cstate="print"/>
          <a:stretch/>
        </p:blipFill>
        <p:spPr>
          <a:xfrm>
            <a:off x="5709660" y="2437907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6" name="Imagem 2"/>
          <p:cNvPicPr/>
          <p:nvPr/>
        </p:nvPicPr>
        <p:blipFill>
          <a:blip r:embed="rId5" cstate="print"/>
          <a:stretch/>
        </p:blipFill>
        <p:spPr>
          <a:xfrm>
            <a:off x="2976869" y="2781691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7" name="Imagem 2"/>
          <p:cNvPicPr/>
          <p:nvPr/>
        </p:nvPicPr>
        <p:blipFill>
          <a:blip r:embed="rId5" cstate="print"/>
          <a:stretch/>
        </p:blipFill>
        <p:spPr>
          <a:xfrm>
            <a:off x="3845016" y="3210364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8" name="Imagem 2"/>
          <p:cNvPicPr/>
          <p:nvPr/>
        </p:nvPicPr>
        <p:blipFill>
          <a:blip r:embed="rId5" cstate="print"/>
          <a:stretch/>
        </p:blipFill>
        <p:spPr>
          <a:xfrm>
            <a:off x="3994968" y="2866580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19" name="Imagem 2"/>
          <p:cNvPicPr/>
          <p:nvPr/>
        </p:nvPicPr>
        <p:blipFill>
          <a:blip r:embed="rId5" cstate="print"/>
          <a:stretch/>
        </p:blipFill>
        <p:spPr>
          <a:xfrm>
            <a:off x="4112937" y="3906957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20" name="Imagem 2"/>
          <p:cNvPicPr/>
          <p:nvPr/>
        </p:nvPicPr>
        <p:blipFill>
          <a:blip r:embed="rId5" cstate="print"/>
          <a:stretch/>
        </p:blipFill>
        <p:spPr>
          <a:xfrm>
            <a:off x="4745145" y="3263948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21" name="Imagem 2"/>
          <p:cNvPicPr/>
          <p:nvPr/>
        </p:nvPicPr>
        <p:blipFill>
          <a:blip r:embed="rId5" cstate="print"/>
          <a:stretch/>
        </p:blipFill>
        <p:spPr>
          <a:xfrm>
            <a:off x="4798729" y="2556553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22" name="Imagem 2"/>
          <p:cNvPicPr/>
          <p:nvPr/>
        </p:nvPicPr>
        <p:blipFill>
          <a:blip r:embed="rId5" cstate="print"/>
          <a:stretch/>
        </p:blipFill>
        <p:spPr>
          <a:xfrm>
            <a:off x="2173107" y="2513770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23" name="Imagem 2"/>
          <p:cNvPicPr/>
          <p:nvPr/>
        </p:nvPicPr>
        <p:blipFill>
          <a:blip r:embed="rId5" cstate="print"/>
          <a:stretch/>
        </p:blipFill>
        <p:spPr>
          <a:xfrm>
            <a:off x="2510814" y="2964045"/>
            <a:ext cx="158388" cy="450952"/>
          </a:xfrm>
          <a:prstGeom prst="rect">
            <a:avLst/>
          </a:prstGeom>
          <a:ln w="0">
            <a:noFill/>
          </a:ln>
        </p:spPr>
      </p:pic>
      <p:pic>
        <p:nvPicPr>
          <p:cNvPr id="24" name="Imagem 2"/>
          <p:cNvPicPr/>
          <p:nvPr/>
        </p:nvPicPr>
        <p:blipFill>
          <a:blip r:embed="rId5" cstate="print"/>
          <a:stretch/>
        </p:blipFill>
        <p:spPr>
          <a:xfrm>
            <a:off x="3137622" y="3156780"/>
            <a:ext cx="158388" cy="45095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88946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2894</TotalTime>
  <Words>1238</Words>
  <Application>Microsoft Office PowerPoint</Application>
  <PresentationFormat>Personalizar</PresentationFormat>
  <Paragraphs>184</Paragraphs>
  <Slides>22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3" baseType="lpstr">
      <vt:lpstr>Microsoft YaHei</vt:lpstr>
      <vt:lpstr>Aral</vt:lpstr>
      <vt:lpstr>Arial</vt:lpstr>
      <vt:lpstr>Calibri</vt:lpstr>
      <vt:lpstr>DejaVu Sans</vt:lpstr>
      <vt:lpstr>Symbol</vt:lpstr>
      <vt:lpstr>Times New Roman</vt:lpstr>
      <vt:lpstr>Verdana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 do Trabalho Finalizado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Bruno Leonardo</dc:creator>
  <dc:description/>
  <cp:lastModifiedBy>IBGE</cp:lastModifiedBy>
  <cp:revision>238</cp:revision>
  <dcterms:modified xsi:type="dcterms:W3CDTF">2022-08-08T11:35:17Z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17</vt:i4>
  </property>
  <property fmtid="{D5CDD505-2E9C-101B-9397-08002B2CF9AE}" pid="7" name="PresentationFormat">
    <vt:lpwstr>Personalizar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17</vt:i4>
  </property>
</Properties>
</file>