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58" r:id="rId6"/>
    <p:sldId id="259" r:id="rId7"/>
    <p:sldId id="281" r:id="rId8"/>
    <p:sldId id="28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AA3D6-42C1-47B7-8BF6-4EDA595C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3F3DD-4117-417F-A3D6-868CB3BE5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2758C4-8A9D-4E84-BC21-593A4986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3C00A-D74C-44FF-BD4A-8136379F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8B1866-276B-4772-917C-9ACC2334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95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6B85-8F85-4698-AB8C-D27F450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68E2BA-B5C5-4195-BE2D-E8F52ACE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5CD52D-773E-4702-8327-883AC1AE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EE73DD-C73B-4D2F-A9DF-67E3BFAD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5179BC-F55B-440E-A567-446210AE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1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068DD-6D91-4F23-BBF4-EE145B6F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CA6026-3D25-44F7-B8EC-5ABE01F03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1429C-EB30-4E44-AAFC-8F1BF1F1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FC5ED-EE6D-48C6-8E70-64B74432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925DA-7FB7-4393-AABC-E7E6696A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0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A21A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9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21A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62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1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3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26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470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214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9B4D1-7A2D-4EC9-B8A6-85D47D0B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E8E245-E419-4F46-BF1E-C46D7FFD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413DA8-B7BB-4673-A3BD-8B87E10A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891FA-0431-480B-B256-3C77920D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DFBE6-03AD-40E3-80CB-DA66477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5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09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93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9E74E-71FE-4246-893D-623A22DD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AEB797-1E91-47CC-A15D-E7659F8AB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21F69A-DD5B-4E9E-A9DC-ABBCA08C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F22D3-C671-4683-ACD0-5EC0E51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455C9F-B623-44F9-BCC8-6AC8DA9A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B868F-B340-434D-AC87-A8523126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8F49B-D326-4998-80D1-078032A8C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4917EA-5F73-46F7-82D7-D464D3244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345AB8-895C-440F-993A-18CE1D0C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4B930F-8597-47B6-B362-2CA9431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0F84DC-2DF2-4E47-8915-200F3CD5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18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BC1BD-95C3-4E8C-A194-1567E511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C4EC99-B434-4C1E-AC54-A804A963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0BE325-7274-42D5-BABF-4281429AA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3F7D59-E1EB-40C4-85A5-7898D41DF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BC838A-A593-451D-8165-57FC491A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CFA796-381E-45C9-BAF3-73020F8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0E6064-F023-4B85-8D2B-EF475CE6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48BA89-81B7-469B-B8E5-107AB1BE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0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4CEE-DCAE-4FD0-B567-B038FB99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622D59-A8F8-4C8E-B1A3-D59433BE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9249CE-1F1B-4CD7-8D4C-64C55F54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E1221F-1CCC-429B-9552-2EEE954F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75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B04329-1F1E-47E6-B582-F898AE29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F62C93-77C4-42F4-8600-977ADD2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1ED23E-25EE-4778-BFF3-2FAE84E8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8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2D496-0683-483F-87C8-7153729F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AF0697-1D62-49E9-8794-4FBE4552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424F33-56BC-4305-BA42-E057D7C4D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997ECE-9151-4F73-8264-D8F36080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59532-93F7-4DF2-8C5E-01B4F1FE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1AD80-F841-48E6-8195-D1F023A5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1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FC96B-88F2-468C-B3AC-261DD655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8CC576-A060-4710-9F90-F30112D6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987DA5-C255-4FE6-9B18-9F526DAE2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D2D143-EE9E-4DDA-AB8A-B00F8145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6A5929-9F06-437A-8109-1A5F52C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D3D6E-E598-45BF-ADD9-2A4E182B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1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A855EE-7B73-459E-B981-4B213B73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93F6E9-B2B7-477F-A6F5-1BC9D57E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7FDFF1-A235-44E9-B87A-FA95684FC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A36F-F723-4893-A520-6CFCF6358EF5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544A4-CBF9-46FD-874B-74C09D009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992596-B8FE-4552-8C81-0D891183D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A19B-5B6B-48F5-B433-E8F267A3C9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3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BD3D-B280-4D42-B78E-DF5AA8A34629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20799-CC7F-439A-9262-BDA851E1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C335EC-876C-4F2C-87C7-1F07044E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18AE33-2A6C-4BEC-B0FC-9BF22E6A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" y="0"/>
            <a:ext cx="1215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3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D550E3-B859-4820-A481-018F8F4E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563242-0B72-4730-B277-96F4E328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D1F11-E47A-465E-9B1A-017C28C0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3B27D6-CC13-4DF0-8A64-E6A70DD5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4C390B-B740-43F7-99C7-234EDBE3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72384B-201F-4BD4-B7B0-E83B32A8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47;p40"/>
          <p:cNvSpPr txBox="1">
            <a:spLocks/>
          </p:cNvSpPr>
          <p:nvPr/>
        </p:nvSpPr>
        <p:spPr>
          <a:xfrm>
            <a:off x="1338518" y="319721"/>
            <a:ext cx="6329020" cy="1134609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68B1F"/>
                </a:solidFill>
                <a:effectLst/>
                <a:uLnTx/>
                <a:uFillTx/>
                <a:latin typeface="Arial" panose="020B0604020202020204" pitchFamily="34" charset="0"/>
                <a:ea typeface="Kozuka Gothic Pro B" panose="020B0800000000000000" pitchFamily="34" charset="-128"/>
                <a:cs typeface="Arial" panose="020B0604020202020204" pitchFamily="34" charset="0"/>
              </a:rPr>
              <a:t>Rede de Parcerias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68B1F"/>
                </a:solidFill>
                <a:effectLst/>
                <a:uLnTx/>
                <a:uFillTx/>
                <a:latin typeface="Arial" panose="020B0604020202020204" pitchFamily="34" charset="0"/>
                <a:ea typeface="Kozuka Gothic Pro B" panose="020B0800000000000000" pitchFamily="34" charset="-128"/>
                <a:cs typeface="Arial" panose="020B0604020202020204" pitchFamily="34" charset="0"/>
              </a:rPr>
              <a:t>TransfereGOV</a:t>
            </a:r>
            <a:endParaRPr kumimoji="0" lang="en" sz="3600" b="1" i="0" u="none" strike="noStrike" kern="1200" cap="none" spc="0" normalizeH="0" baseline="0" noProof="0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F68B1F"/>
              </a:solidFill>
              <a:effectLst/>
              <a:uLnTx/>
              <a:uFillTx/>
              <a:latin typeface="Arial" panose="020B0604020202020204" pitchFamily="34" charset="0"/>
              <a:ea typeface="Kozuka Gothic Pro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412989-A17C-4E00-A678-7FB1FCD62B7A}"/>
              </a:ext>
            </a:extLst>
          </p:cNvPr>
          <p:cNvSpPr txBox="1"/>
          <p:nvPr/>
        </p:nvSpPr>
        <p:spPr>
          <a:xfrm>
            <a:off x="1669410" y="2582452"/>
            <a:ext cx="9781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21º Fórum Regional de Fortalecimento da Rede de Parcerias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Tratativas do acordo de cooperação em estágio avançado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BNB estará habilitado para receber propostas na modalidade “REPASSE”</a:t>
            </a:r>
          </a:p>
        </p:txBody>
      </p:sp>
    </p:spTree>
    <p:extLst>
      <p:ext uri="{BB962C8B-B14F-4D97-AF65-F5344CB8AC3E}">
        <p14:creationId xmlns:p14="http://schemas.microsoft.com/office/powerpoint/2010/main" val="93967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47;p40"/>
          <p:cNvSpPr txBox="1">
            <a:spLocks/>
          </p:cNvSpPr>
          <p:nvPr/>
        </p:nvSpPr>
        <p:spPr>
          <a:xfrm>
            <a:off x="1338518" y="319721"/>
            <a:ext cx="6329020" cy="1134609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68B1F"/>
                </a:solidFill>
                <a:effectLst/>
                <a:uLnTx/>
                <a:uFillTx/>
                <a:latin typeface="Arial" panose="020B0604020202020204" pitchFamily="34" charset="0"/>
                <a:ea typeface="Kozuka Gothic Pro B" panose="020B0800000000000000" pitchFamily="34" charset="-128"/>
                <a:cs typeface="Arial" panose="020B0604020202020204" pitchFamily="34" charset="0"/>
              </a:rPr>
              <a:t>Outros Produtos</a:t>
            </a:r>
            <a:endParaRPr kumimoji="0" lang="en" sz="3600" b="1" i="0" u="none" strike="noStrike" kern="1200" cap="none" spc="0" normalizeH="0" baseline="0" noProof="0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F68B1F"/>
              </a:solidFill>
              <a:effectLst/>
              <a:uLnTx/>
              <a:uFillTx/>
              <a:latin typeface="Arial" panose="020B0604020202020204" pitchFamily="34" charset="0"/>
              <a:ea typeface="Kozuka Gothic Pro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A4CA53-D95A-42BC-A7F3-0D4043F4008C}"/>
              </a:ext>
            </a:extLst>
          </p:cNvPr>
          <p:cNvSpPr txBox="1"/>
          <p:nvPr/>
        </p:nvSpPr>
        <p:spPr>
          <a:xfrm>
            <a:off x="2323232" y="2305615"/>
            <a:ext cx="43595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Folha de Pagamentos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CDC Convênios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Convênio de Arrecadação</a:t>
            </a:r>
          </a:p>
        </p:txBody>
      </p:sp>
    </p:spTree>
    <p:extLst>
      <p:ext uri="{BB962C8B-B14F-4D97-AF65-F5344CB8AC3E}">
        <p14:creationId xmlns:p14="http://schemas.microsoft.com/office/powerpoint/2010/main" val="4012479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Lins MORETTI F172871</dc:creator>
  <cp:lastModifiedBy>GABRIEL Lins MORETTI F172871</cp:lastModifiedBy>
  <cp:revision>1</cp:revision>
  <dcterms:created xsi:type="dcterms:W3CDTF">2023-08-11T17:57:28Z</dcterms:created>
  <dcterms:modified xsi:type="dcterms:W3CDTF">2023-08-11T18:14:19Z</dcterms:modified>
</cp:coreProperties>
</file>