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12192000" cy="6858000"/>
  <p:notesSz cx="12192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383" y="24382"/>
            <a:ext cx="12143232" cy="680923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3919728" y="2112263"/>
            <a:ext cx="2176780" cy="862965"/>
          </a:xfrm>
          <a:custGeom>
            <a:avLst/>
            <a:gdLst/>
            <a:ahLst/>
            <a:cxnLst/>
            <a:rect l="l" t="t" r="r" b="b"/>
            <a:pathLst>
              <a:path w="2176779" h="862964">
                <a:moveTo>
                  <a:pt x="2176272" y="0"/>
                </a:moveTo>
                <a:lnTo>
                  <a:pt x="0" y="0"/>
                </a:lnTo>
                <a:lnTo>
                  <a:pt x="0" y="862584"/>
                </a:lnTo>
                <a:lnTo>
                  <a:pt x="2176272" y="862584"/>
                </a:lnTo>
                <a:lnTo>
                  <a:pt x="2176272" y="0"/>
                </a:lnTo>
                <a:close/>
              </a:path>
            </a:pathLst>
          </a:custGeom>
          <a:solidFill>
            <a:srgbClr val="3A4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41648" y="2302763"/>
            <a:ext cx="1933955" cy="481584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577595" y="501395"/>
            <a:ext cx="11036935" cy="5855335"/>
          </a:xfrm>
          <a:custGeom>
            <a:avLst/>
            <a:gdLst/>
            <a:ahLst/>
            <a:cxnLst/>
            <a:rect l="l" t="t" r="r" b="b"/>
            <a:pathLst>
              <a:path w="11036935" h="5855335">
                <a:moveTo>
                  <a:pt x="11036808" y="0"/>
                </a:moveTo>
                <a:lnTo>
                  <a:pt x="0" y="0"/>
                </a:lnTo>
                <a:lnTo>
                  <a:pt x="0" y="5855208"/>
                </a:lnTo>
                <a:lnTo>
                  <a:pt x="11036808" y="5855208"/>
                </a:lnTo>
                <a:lnTo>
                  <a:pt x="110368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40D9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0040D9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40D9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40D9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383" y="24382"/>
            <a:ext cx="12143232" cy="680923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4383" y="24382"/>
            <a:ext cx="12143232" cy="680923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3919728" y="2112263"/>
            <a:ext cx="2176780" cy="862965"/>
          </a:xfrm>
          <a:custGeom>
            <a:avLst/>
            <a:gdLst/>
            <a:ahLst/>
            <a:cxnLst/>
            <a:rect l="l" t="t" r="r" b="b"/>
            <a:pathLst>
              <a:path w="2176779" h="862964">
                <a:moveTo>
                  <a:pt x="2176272" y="0"/>
                </a:moveTo>
                <a:lnTo>
                  <a:pt x="0" y="0"/>
                </a:lnTo>
                <a:lnTo>
                  <a:pt x="0" y="862584"/>
                </a:lnTo>
                <a:lnTo>
                  <a:pt x="2176272" y="862584"/>
                </a:lnTo>
                <a:lnTo>
                  <a:pt x="2176272" y="0"/>
                </a:lnTo>
                <a:close/>
              </a:path>
            </a:pathLst>
          </a:custGeom>
          <a:solidFill>
            <a:srgbClr val="3A4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041648" y="2302763"/>
            <a:ext cx="1933955" cy="48158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62400" y="1165986"/>
            <a:ext cx="5267198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040D9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807208" y="1737822"/>
            <a:ext cx="6577583" cy="41421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0040D9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prefeituraempreendedora.sebrae.com.br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919728" y="2112264"/>
            <a:ext cx="2176780" cy="862965"/>
            <a:chOff x="3919728" y="2112264"/>
            <a:chExt cx="2176780" cy="862965"/>
          </a:xfrm>
        </p:grpSpPr>
        <p:sp>
          <p:nvSpPr>
            <p:cNvPr id="3" name="object 3"/>
            <p:cNvSpPr/>
            <p:nvPr/>
          </p:nvSpPr>
          <p:spPr>
            <a:xfrm>
              <a:off x="3919728" y="2112264"/>
              <a:ext cx="2176780" cy="862965"/>
            </a:xfrm>
            <a:custGeom>
              <a:avLst/>
              <a:gdLst/>
              <a:ahLst/>
              <a:cxnLst/>
              <a:rect l="l" t="t" r="r" b="b"/>
              <a:pathLst>
                <a:path w="2176779" h="862964">
                  <a:moveTo>
                    <a:pt x="2176272" y="0"/>
                  </a:moveTo>
                  <a:lnTo>
                    <a:pt x="0" y="0"/>
                  </a:lnTo>
                  <a:lnTo>
                    <a:pt x="0" y="862584"/>
                  </a:lnTo>
                  <a:lnTo>
                    <a:pt x="2176272" y="862584"/>
                  </a:lnTo>
                  <a:lnTo>
                    <a:pt x="2176272" y="0"/>
                  </a:lnTo>
                  <a:close/>
                </a:path>
              </a:pathLst>
            </a:custGeom>
            <a:solidFill>
              <a:srgbClr val="3A49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41648" y="2302764"/>
              <a:ext cx="1933955" cy="48158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19235" y="-34771"/>
            <a:ext cx="12143232" cy="680923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19728" y="2112264"/>
            <a:ext cx="4137660" cy="862965"/>
          </a:xfrm>
          <a:prstGeom prst="rect">
            <a:avLst/>
          </a:prstGeom>
          <a:solidFill>
            <a:srgbClr val="3A49FF"/>
          </a:solidFill>
        </p:spPr>
        <p:txBody>
          <a:bodyPr vert="horz" wrap="square" lIns="0" tIns="127000" rIns="0" bIns="0" rtlCol="0">
            <a:spAutoFit/>
          </a:bodyPr>
          <a:lstStyle/>
          <a:p>
            <a:pPr marL="1110615">
              <a:lnSpc>
                <a:spcPct val="100000"/>
              </a:lnSpc>
              <a:spcBef>
                <a:spcPts val="1000"/>
              </a:spcBef>
            </a:pPr>
            <a:r>
              <a:rPr sz="3600" spc="-100" dirty="0">
                <a:solidFill>
                  <a:srgbClr val="FFFFFF"/>
                </a:solidFill>
              </a:rPr>
              <a:t>Obrigada.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2482120" y="3531786"/>
            <a:ext cx="7227760" cy="945131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2900" dirty="0">
              <a:latin typeface="Times New Roman"/>
              <a:cs typeface="Times New Roman"/>
            </a:endParaRPr>
          </a:p>
          <a:p>
            <a:pPr marL="111125" algn="ctr">
              <a:lnSpc>
                <a:spcPct val="100000"/>
              </a:lnSpc>
            </a:pPr>
            <a:r>
              <a:rPr lang="pt-BR" sz="1600" spc="-25" dirty="0">
                <a:latin typeface="Verdana"/>
                <a:cs typeface="Verdana"/>
              </a:rPr>
              <a:t>Tatiana Eigler Lima</a:t>
            </a:r>
            <a:r>
              <a:rPr sz="1600" spc="-220" dirty="0">
                <a:latin typeface="Verdana"/>
                <a:cs typeface="Verdana"/>
              </a:rPr>
              <a:t>–</a:t>
            </a:r>
            <a:r>
              <a:rPr sz="1600" spc="-114" dirty="0">
                <a:latin typeface="Verdana"/>
                <a:cs typeface="Verdana"/>
              </a:rPr>
              <a:t> </a:t>
            </a:r>
            <a:r>
              <a:rPr sz="1600" spc="-10" dirty="0" err="1">
                <a:latin typeface="Verdana"/>
                <a:cs typeface="Verdana"/>
              </a:rPr>
              <a:t>G</a:t>
            </a:r>
            <a:r>
              <a:rPr sz="1600" spc="-60" dirty="0" err="1">
                <a:latin typeface="Verdana"/>
                <a:cs typeface="Verdana"/>
              </a:rPr>
              <a:t>e</a:t>
            </a:r>
            <a:r>
              <a:rPr sz="1600" spc="-50" dirty="0" err="1">
                <a:latin typeface="Verdana"/>
                <a:cs typeface="Verdana"/>
              </a:rPr>
              <a:t>s</a:t>
            </a:r>
            <a:r>
              <a:rPr sz="1600" spc="-40" dirty="0" err="1">
                <a:latin typeface="Verdana"/>
                <a:cs typeface="Verdana"/>
              </a:rPr>
              <a:t>t</a:t>
            </a:r>
            <a:r>
              <a:rPr sz="1600" spc="-70" dirty="0" err="1">
                <a:latin typeface="Verdana"/>
                <a:cs typeface="Verdana"/>
              </a:rPr>
              <a:t>o</a:t>
            </a:r>
            <a:r>
              <a:rPr sz="1600" spc="-65" dirty="0" err="1">
                <a:latin typeface="Verdana"/>
                <a:cs typeface="Verdana"/>
              </a:rPr>
              <a:t>r</a:t>
            </a:r>
            <a:r>
              <a:rPr sz="1600" spc="-80" dirty="0" err="1">
                <a:latin typeface="Verdana"/>
                <a:cs typeface="Verdana"/>
              </a:rPr>
              <a:t>a</a:t>
            </a:r>
            <a:r>
              <a:rPr sz="1600" spc="-95" dirty="0">
                <a:latin typeface="Verdana"/>
                <a:cs typeface="Verdana"/>
              </a:rPr>
              <a:t> </a:t>
            </a:r>
            <a:r>
              <a:rPr lang="pt-BR" sz="1600" spc="30" dirty="0">
                <a:latin typeface="Verdana"/>
                <a:cs typeface="Verdana"/>
              </a:rPr>
              <a:t>Estadual</a:t>
            </a:r>
            <a:r>
              <a:rPr sz="1600" spc="-8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do</a:t>
            </a:r>
            <a:r>
              <a:rPr sz="1600" spc="-114" dirty="0">
                <a:latin typeface="Verdana"/>
                <a:cs typeface="Verdana"/>
              </a:rPr>
              <a:t> </a:t>
            </a:r>
            <a:r>
              <a:rPr sz="1600" spc="-15" dirty="0">
                <a:latin typeface="Verdana"/>
                <a:cs typeface="Verdana"/>
              </a:rPr>
              <a:t>PSPE</a:t>
            </a:r>
            <a:endParaRPr sz="1600" dirty="0">
              <a:latin typeface="Verdana"/>
              <a:cs typeface="Verdana"/>
            </a:endParaRPr>
          </a:p>
          <a:p>
            <a:pPr marL="107950" algn="ctr">
              <a:lnSpc>
                <a:spcPct val="100000"/>
              </a:lnSpc>
            </a:pPr>
            <a:r>
              <a:rPr sz="1600" b="1" spc="-40" dirty="0">
                <a:latin typeface="Tahoma"/>
                <a:cs typeface="Tahoma"/>
              </a:rPr>
              <a:t>Unidade</a:t>
            </a:r>
            <a:r>
              <a:rPr sz="1600" b="1" spc="5" dirty="0">
                <a:latin typeface="Tahoma"/>
                <a:cs typeface="Tahoma"/>
              </a:rPr>
              <a:t> </a:t>
            </a:r>
            <a:r>
              <a:rPr sz="1600" b="1" spc="-50" dirty="0">
                <a:latin typeface="Tahoma"/>
                <a:cs typeface="Tahoma"/>
              </a:rPr>
              <a:t>de</a:t>
            </a:r>
            <a:r>
              <a:rPr sz="1600" b="1" spc="-20" dirty="0">
                <a:latin typeface="Tahoma"/>
                <a:cs typeface="Tahoma"/>
              </a:rPr>
              <a:t> </a:t>
            </a:r>
            <a:r>
              <a:rPr lang="pt-BR" sz="1600" b="1" spc="-20" dirty="0">
                <a:latin typeface="Tahoma"/>
                <a:cs typeface="Tahoma"/>
              </a:rPr>
              <a:t>Competitividade e </a:t>
            </a:r>
            <a:r>
              <a:rPr sz="1600" b="1" spc="-45" dirty="0">
                <a:latin typeface="Tahoma"/>
                <a:cs typeface="Tahoma"/>
              </a:rPr>
              <a:t>Desenvolvimento</a:t>
            </a:r>
            <a:endParaRPr sz="1600" dirty="0">
              <a:latin typeface="Tahoma"/>
              <a:cs typeface="Tahoma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10100" y="5558028"/>
            <a:ext cx="2971800" cy="73761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77595" y="501395"/>
            <a:ext cx="11036935" cy="5855335"/>
            <a:chOff x="577595" y="501395"/>
            <a:chExt cx="11036935" cy="585533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41648" y="2302763"/>
              <a:ext cx="1933955" cy="481584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577595" y="501395"/>
              <a:ext cx="11036935" cy="5855335"/>
            </a:xfrm>
            <a:custGeom>
              <a:avLst/>
              <a:gdLst/>
              <a:ahLst/>
              <a:cxnLst/>
              <a:rect l="l" t="t" r="r" b="b"/>
              <a:pathLst>
                <a:path w="11036935" h="5855335">
                  <a:moveTo>
                    <a:pt x="11036808" y="0"/>
                  </a:moveTo>
                  <a:lnTo>
                    <a:pt x="0" y="0"/>
                  </a:lnTo>
                  <a:lnTo>
                    <a:pt x="0" y="5855208"/>
                  </a:lnTo>
                  <a:lnTo>
                    <a:pt x="11036808" y="5855208"/>
                  </a:lnTo>
                  <a:lnTo>
                    <a:pt x="110368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3960114" y="1963674"/>
            <a:ext cx="4131310" cy="36849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5"/>
              </a:spcBef>
              <a:buClr>
                <a:srgbClr val="0040D9"/>
              </a:buClr>
              <a:buFont typeface="Tahoma"/>
              <a:buAutoNum type="arabicPeriod"/>
              <a:tabLst>
                <a:tab pos="469265" algn="l"/>
                <a:tab pos="469900" algn="l"/>
              </a:tabLst>
            </a:pPr>
            <a:r>
              <a:rPr sz="2000" b="1" spc="15" dirty="0">
                <a:solidFill>
                  <a:srgbClr val="0040D9"/>
                </a:solidFill>
                <a:latin typeface="Tahoma"/>
                <a:cs typeface="Tahoma"/>
              </a:rPr>
              <a:t>O</a:t>
            </a:r>
            <a:r>
              <a:rPr sz="2000" b="1" spc="-70" dirty="0">
                <a:solidFill>
                  <a:srgbClr val="0040D9"/>
                </a:solidFill>
                <a:latin typeface="Tahoma"/>
                <a:cs typeface="Tahoma"/>
              </a:rPr>
              <a:t> </a:t>
            </a:r>
            <a:r>
              <a:rPr sz="2000" b="1" spc="30" dirty="0">
                <a:solidFill>
                  <a:srgbClr val="0040D9"/>
                </a:solidFill>
                <a:latin typeface="Tahoma"/>
                <a:cs typeface="Tahoma"/>
              </a:rPr>
              <a:t>QUE</a:t>
            </a:r>
            <a:r>
              <a:rPr sz="2000" b="1" spc="-80" dirty="0">
                <a:solidFill>
                  <a:srgbClr val="0040D9"/>
                </a:solidFill>
                <a:latin typeface="Tahoma"/>
                <a:cs typeface="Tahoma"/>
              </a:rPr>
              <a:t> </a:t>
            </a:r>
            <a:r>
              <a:rPr sz="2000" b="1" spc="-10" dirty="0">
                <a:solidFill>
                  <a:srgbClr val="0040D9"/>
                </a:solidFill>
                <a:latin typeface="Tahoma"/>
                <a:cs typeface="Tahoma"/>
              </a:rPr>
              <a:t>É</a:t>
            </a:r>
            <a:r>
              <a:rPr sz="2000" b="1" spc="-50" dirty="0">
                <a:solidFill>
                  <a:srgbClr val="0040D9"/>
                </a:solidFill>
                <a:latin typeface="Tahoma"/>
                <a:cs typeface="Tahoma"/>
              </a:rPr>
              <a:t> </a:t>
            </a:r>
            <a:r>
              <a:rPr sz="2000" b="1" spc="15" dirty="0">
                <a:solidFill>
                  <a:srgbClr val="0040D9"/>
                </a:solidFill>
                <a:latin typeface="Tahoma"/>
                <a:cs typeface="Tahoma"/>
              </a:rPr>
              <a:t>O</a:t>
            </a:r>
            <a:r>
              <a:rPr sz="2000" b="1" spc="-65" dirty="0">
                <a:solidFill>
                  <a:srgbClr val="0040D9"/>
                </a:solidFill>
                <a:latin typeface="Tahoma"/>
                <a:cs typeface="Tahoma"/>
              </a:rPr>
              <a:t> </a:t>
            </a:r>
            <a:r>
              <a:rPr sz="2000" b="1" spc="-50" dirty="0">
                <a:solidFill>
                  <a:srgbClr val="0040D9"/>
                </a:solidFill>
                <a:latin typeface="Tahoma"/>
                <a:cs typeface="Tahoma"/>
              </a:rPr>
              <a:t>PSPE?</a:t>
            </a:r>
            <a:endParaRPr sz="2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0040D9"/>
              </a:buClr>
              <a:buFont typeface="Tahoma"/>
              <a:buAutoNum type="arabicPeriod"/>
            </a:pPr>
            <a:endParaRPr sz="1950">
              <a:latin typeface="Tahoma"/>
              <a:cs typeface="Tahoma"/>
            </a:endParaRPr>
          </a:p>
          <a:p>
            <a:pPr marL="469900" indent="-457200">
              <a:lnSpc>
                <a:spcPct val="100000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sz="2000" b="1" spc="-15" dirty="0">
                <a:solidFill>
                  <a:srgbClr val="0040D9"/>
                </a:solidFill>
                <a:latin typeface="Tahoma"/>
                <a:cs typeface="Tahoma"/>
              </a:rPr>
              <a:t>OBJETIVOS</a:t>
            </a:r>
            <a:r>
              <a:rPr sz="2000" b="1" spc="-75" dirty="0">
                <a:solidFill>
                  <a:srgbClr val="0040D9"/>
                </a:solidFill>
                <a:latin typeface="Tahoma"/>
                <a:cs typeface="Tahoma"/>
              </a:rPr>
              <a:t> </a:t>
            </a:r>
            <a:r>
              <a:rPr sz="2000" b="1" spc="-25" dirty="0">
                <a:solidFill>
                  <a:srgbClr val="0040D9"/>
                </a:solidFill>
                <a:latin typeface="Tahoma"/>
                <a:cs typeface="Tahoma"/>
              </a:rPr>
              <a:t>DO</a:t>
            </a:r>
            <a:r>
              <a:rPr sz="2000" b="1" spc="-80" dirty="0">
                <a:solidFill>
                  <a:srgbClr val="0040D9"/>
                </a:solidFill>
                <a:latin typeface="Tahoma"/>
                <a:cs typeface="Tahoma"/>
              </a:rPr>
              <a:t> </a:t>
            </a:r>
            <a:r>
              <a:rPr sz="2000" b="1" spc="-95" dirty="0">
                <a:solidFill>
                  <a:srgbClr val="0040D9"/>
                </a:solidFill>
                <a:latin typeface="Tahoma"/>
                <a:cs typeface="Tahoma"/>
              </a:rPr>
              <a:t>PRÊMIO;</a:t>
            </a:r>
            <a:endParaRPr sz="2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0040D9"/>
              </a:buClr>
              <a:buFont typeface="Tahoma"/>
              <a:buAutoNum type="arabicPeriod"/>
            </a:pPr>
            <a:endParaRPr sz="1950">
              <a:latin typeface="Tahoma"/>
              <a:cs typeface="Tahoma"/>
            </a:endParaRPr>
          </a:p>
          <a:p>
            <a:pPr marL="469900" marR="5080" indent="-457200">
              <a:lnSpc>
                <a:spcPct val="100000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sz="2000" b="1" spc="-80" dirty="0">
                <a:solidFill>
                  <a:srgbClr val="0040D9"/>
                </a:solidFill>
                <a:latin typeface="Tahoma"/>
                <a:cs typeface="Tahoma"/>
              </a:rPr>
              <a:t>H</a:t>
            </a:r>
            <a:r>
              <a:rPr sz="2000" b="1" spc="-150" dirty="0">
                <a:solidFill>
                  <a:srgbClr val="0040D9"/>
                </a:solidFill>
                <a:latin typeface="Tahoma"/>
                <a:cs typeface="Tahoma"/>
              </a:rPr>
              <a:t>I</a:t>
            </a:r>
            <a:r>
              <a:rPr sz="2000" b="1" spc="-204" dirty="0">
                <a:solidFill>
                  <a:srgbClr val="0040D9"/>
                </a:solidFill>
                <a:latin typeface="Tahoma"/>
                <a:cs typeface="Tahoma"/>
              </a:rPr>
              <a:t>S</a:t>
            </a:r>
            <a:r>
              <a:rPr sz="2000" b="1" spc="-85" dirty="0">
                <a:solidFill>
                  <a:srgbClr val="0040D9"/>
                </a:solidFill>
                <a:latin typeface="Tahoma"/>
                <a:cs typeface="Tahoma"/>
              </a:rPr>
              <a:t>TÓRICO</a:t>
            </a:r>
            <a:r>
              <a:rPr sz="2000" b="1" spc="-50" dirty="0">
                <a:solidFill>
                  <a:srgbClr val="0040D9"/>
                </a:solidFill>
                <a:latin typeface="Tahoma"/>
                <a:cs typeface="Tahoma"/>
              </a:rPr>
              <a:t> </a:t>
            </a:r>
            <a:r>
              <a:rPr sz="2000" b="1" spc="-5" dirty="0">
                <a:solidFill>
                  <a:srgbClr val="0040D9"/>
                </a:solidFill>
                <a:latin typeface="Tahoma"/>
                <a:cs typeface="Tahoma"/>
              </a:rPr>
              <a:t>&amp;</a:t>
            </a:r>
            <a:r>
              <a:rPr sz="2000" b="1" spc="-45" dirty="0">
                <a:solidFill>
                  <a:srgbClr val="0040D9"/>
                </a:solidFill>
                <a:latin typeface="Tahoma"/>
                <a:cs typeface="Tahoma"/>
              </a:rPr>
              <a:t> </a:t>
            </a:r>
            <a:r>
              <a:rPr sz="2000" b="1" spc="30" dirty="0">
                <a:solidFill>
                  <a:srgbClr val="0040D9"/>
                </a:solidFill>
                <a:latin typeface="Tahoma"/>
                <a:cs typeface="Tahoma"/>
              </a:rPr>
              <a:t>E</a:t>
            </a:r>
            <a:r>
              <a:rPr sz="2000" b="1" spc="40" dirty="0">
                <a:solidFill>
                  <a:srgbClr val="0040D9"/>
                </a:solidFill>
                <a:latin typeface="Tahoma"/>
                <a:cs typeface="Tahoma"/>
              </a:rPr>
              <a:t>X</a:t>
            </a:r>
            <a:r>
              <a:rPr sz="2000" b="1" spc="-5" dirty="0">
                <a:solidFill>
                  <a:srgbClr val="0040D9"/>
                </a:solidFill>
                <a:latin typeface="Tahoma"/>
                <a:cs typeface="Tahoma"/>
              </a:rPr>
              <a:t>PECT</a:t>
            </a:r>
            <a:r>
              <a:rPr sz="2000" b="1" spc="5" dirty="0">
                <a:solidFill>
                  <a:srgbClr val="0040D9"/>
                </a:solidFill>
                <a:latin typeface="Tahoma"/>
                <a:cs typeface="Tahoma"/>
              </a:rPr>
              <a:t>A</a:t>
            </a:r>
            <a:r>
              <a:rPr sz="2000" b="1" spc="-60" dirty="0">
                <a:solidFill>
                  <a:srgbClr val="0040D9"/>
                </a:solidFill>
                <a:latin typeface="Tahoma"/>
                <a:cs typeface="Tahoma"/>
              </a:rPr>
              <a:t>TIVA</a:t>
            </a:r>
            <a:r>
              <a:rPr sz="2000" b="1" spc="45" dirty="0">
                <a:solidFill>
                  <a:srgbClr val="0040D9"/>
                </a:solidFill>
                <a:latin typeface="Tahoma"/>
                <a:cs typeface="Tahoma"/>
              </a:rPr>
              <a:t>S  </a:t>
            </a:r>
            <a:r>
              <a:rPr sz="2000" b="1" spc="-10" dirty="0">
                <a:solidFill>
                  <a:srgbClr val="0040D9"/>
                </a:solidFill>
                <a:latin typeface="Tahoma"/>
                <a:cs typeface="Tahoma"/>
              </a:rPr>
              <a:t>P</a:t>
            </a:r>
            <a:r>
              <a:rPr sz="2000" b="1" spc="-5" dirty="0">
                <a:solidFill>
                  <a:srgbClr val="0040D9"/>
                </a:solidFill>
                <a:latin typeface="Tahoma"/>
                <a:cs typeface="Tahoma"/>
              </a:rPr>
              <a:t>A</a:t>
            </a:r>
            <a:r>
              <a:rPr sz="2000" b="1" spc="-20" dirty="0">
                <a:solidFill>
                  <a:srgbClr val="0040D9"/>
                </a:solidFill>
                <a:latin typeface="Tahoma"/>
                <a:cs typeface="Tahoma"/>
              </a:rPr>
              <a:t>RA</a:t>
            </a:r>
            <a:r>
              <a:rPr sz="2000" b="1" spc="-30" dirty="0">
                <a:solidFill>
                  <a:srgbClr val="0040D9"/>
                </a:solidFill>
                <a:latin typeface="Tahoma"/>
                <a:cs typeface="Tahoma"/>
              </a:rPr>
              <a:t> </a:t>
            </a:r>
            <a:r>
              <a:rPr sz="2000" b="1" spc="75" dirty="0">
                <a:solidFill>
                  <a:srgbClr val="0040D9"/>
                </a:solidFill>
                <a:latin typeface="Tahoma"/>
                <a:cs typeface="Tahoma"/>
              </a:rPr>
              <a:t>A</a:t>
            </a:r>
            <a:r>
              <a:rPr sz="2000" b="1" spc="-25" dirty="0">
                <a:solidFill>
                  <a:srgbClr val="0040D9"/>
                </a:solidFill>
                <a:latin typeface="Tahoma"/>
                <a:cs typeface="Tahoma"/>
              </a:rPr>
              <a:t> </a:t>
            </a:r>
            <a:r>
              <a:rPr sz="2000" b="1" spc="-245" dirty="0">
                <a:solidFill>
                  <a:srgbClr val="0040D9"/>
                </a:solidFill>
                <a:latin typeface="Tahoma"/>
                <a:cs typeface="Tahoma"/>
              </a:rPr>
              <a:t>12</a:t>
            </a:r>
            <a:r>
              <a:rPr sz="2000" b="1" spc="-190" dirty="0">
                <a:solidFill>
                  <a:srgbClr val="0040D9"/>
                </a:solidFill>
                <a:latin typeface="Tahoma"/>
                <a:cs typeface="Tahoma"/>
              </a:rPr>
              <a:t>ª</a:t>
            </a:r>
            <a:r>
              <a:rPr sz="2000" b="1" spc="-55" dirty="0">
                <a:solidFill>
                  <a:srgbClr val="0040D9"/>
                </a:solidFill>
                <a:latin typeface="Tahoma"/>
                <a:cs typeface="Tahoma"/>
              </a:rPr>
              <a:t> </a:t>
            </a:r>
            <a:r>
              <a:rPr sz="2000" b="1" spc="-35" dirty="0">
                <a:solidFill>
                  <a:srgbClr val="0040D9"/>
                </a:solidFill>
                <a:latin typeface="Tahoma"/>
                <a:cs typeface="Tahoma"/>
              </a:rPr>
              <a:t>E</a:t>
            </a:r>
            <a:r>
              <a:rPr sz="2000" b="1" spc="-40" dirty="0">
                <a:solidFill>
                  <a:srgbClr val="0040D9"/>
                </a:solidFill>
                <a:latin typeface="Tahoma"/>
                <a:cs typeface="Tahoma"/>
              </a:rPr>
              <a:t>D</a:t>
            </a:r>
            <a:r>
              <a:rPr sz="2000" b="1" spc="-175" dirty="0">
                <a:solidFill>
                  <a:srgbClr val="0040D9"/>
                </a:solidFill>
                <a:latin typeface="Tahoma"/>
                <a:cs typeface="Tahoma"/>
              </a:rPr>
              <a:t>I</a:t>
            </a:r>
            <a:r>
              <a:rPr sz="2000" b="1" spc="-250" dirty="0">
                <a:solidFill>
                  <a:srgbClr val="0040D9"/>
                </a:solidFill>
                <a:latin typeface="Tahoma"/>
                <a:cs typeface="Tahoma"/>
              </a:rPr>
              <a:t>Ç</a:t>
            </a:r>
            <a:r>
              <a:rPr sz="2000" b="1" spc="80" dirty="0">
                <a:solidFill>
                  <a:srgbClr val="0040D9"/>
                </a:solidFill>
                <a:latin typeface="Tahoma"/>
                <a:cs typeface="Tahoma"/>
              </a:rPr>
              <a:t>Ã</a:t>
            </a:r>
            <a:r>
              <a:rPr sz="2000" b="1" spc="-80" dirty="0">
                <a:solidFill>
                  <a:srgbClr val="0040D9"/>
                </a:solidFill>
                <a:latin typeface="Tahoma"/>
                <a:cs typeface="Tahoma"/>
              </a:rPr>
              <a:t>O;</a:t>
            </a:r>
            <a:endParaRPr sz="2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0040D9"/>
              </a:buClr>
              <a:buFont typeface="Tahoma"/>
              <a:buAutoNum type="arabicPeriod"/>
            </a:pPr>
            <a:endParaRPr sz="1950">
              <a:latin typeface="Tahoma"/>
              <a:cs typeface="Tahoma"/>
            </a:endParaRPr>
          </a:p>
          <a:p>
            <a:pPr marL="469900" indent="-457200">
              <a:lnSpc>
                <a:spcPct val="100000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sz="2000" b="1" spc="-35" dirty="0">
                <a:solidFill>
                  <a:srgbClr val="0040D9"/>
                </a:solidFill>
                <a:latin typeface="Tahoma"/>
                <a:cs typeface="Tahoma"/>
              </a:rPr>
              <a:t>CATEGORIAS;</a:t>
            </a:r>
            <a:endParaRPr sz="2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0040D9"/>
              </a:buClr>
              <a:buFont typeface="Tahoma"/>
              <a:buAutoNum type="arabicPeriod"/>
            </a:pPr>
            <a:endParaRPr sz="1950">
              <a:latin typeface="Tahoma"/>
              <a:cs typeface="Tahoma"/>
            </a:endParaRPr>
          </a:p>
          <a:p>
            <a:pPr marL="469900" indent="-457200">
              <a:lnSpc>
                <a:spcPct val="100000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sz="2000" b="1" spc="-90" dirty="0">
                <a:solidFill>
                  <a:srgbClr val="0040D9"/>
                </a:solidFill>
                <a:latin typeface="Tahoma"/>
                <a:cs typeface="Tahoma"/>
              </a:rPr>
              <a:t>INSCRIÇÕES;</a:t>
            </a:r>
            <a:endParaRPr sz="2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0040D9"/>
              </a:buClr>
              <a:buFont typeface="Tahoma"/>
              <a:buAutoNum type="arabicPeriod"/>
            </a:pPr>
            <a:endParaRPr sz="1950">
              <a:latin typeface="Tahoma"/>
              <a:cs typeface="Tahoma"/>
            </a:endParaRPr>
          </a:p>
          <a:p>
            <a:pPr marL="469900" indent="-457200">
              <a:lnSpc>
                <a:spcPct val="100000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sz="2000" b="1" spc="-40" dirty="0">
                <a:solidFill>
                  <a:srgbClr val="0040D9"/>
                </a:solidFill>
                <a:latin typeface="Tahoma"/>
                <a:cs typeface="Tahoma"/>
              </a:rPr>
              <a:t>PRÓXIMOS</a:t>
            </a:r>
            <a:r>
              <a:rPr sz="2000" b="1" spc="-95" dirty="0">
                <a:solidFill>
                  <a:srgbClr val="0040D9"/>
                </a:solidFill>
                <a:latin typeface="Tahoma"/>
                <a:cs typeface="Tahoma"/>
              </a:rPr>
              <a:t> </a:t>
            </a:r>
            <a:r>
              <a:rPr sz="2000" b="1" spc="5" dirty="0">
                <a:solidFill>
                  <a:srgbClr val="0040D9"/>
                </a:solidFill>
                <a:latin typeface="Tahoma"/>
                <a:cs typeface="Tahoma"/>
              </a:rPr>
              <a:t>PASSOS;</a:t>
            </a:r>
            <a:endParaRPr sz="2000">
              <a:latin typeface="Tahoma"/>
              <a:cs typeface="Tahoma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22960" y="739140"/>
            <a:ext cx="1889760" cy="46939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41675" rIns="0" bIns="0" rtlCol="0">
            <a:spAutoFit/>
          </a:bodyPr>
          <a:lstStyle/>
          <a:p>
            <a:pPr marL="12700" marR="5080" algn="ctr">
              <a:lnSpc>
                <a:spcPct val="150000"/>
              </a:lnSpc>
              <a:spcBef>
                <a:spcPts val="100"/>
              </a:spcBef>
            </a:pPr>
            <a:r>
              <a:rPr spc="-40" dirty="0">
                <a:solidFill>
                  <a:srgbClr val="000000"/>
                </a:solidFill>
              </a:rPr>
              <a:t>É</a:t>
            </a:r>
            <a:r>
              <a:rPr spc="-13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MU</a:t>
            </a:r>
            <a:r>
              <a:rPr spc="5" dirty="0">
                <a:solidFill>
                  <a:srgbClr val="000000"/>
                </a:solidFill>
              </a:rPr>
              <a:t>I</a:t>
            </a:r>
            <a:r>
              <a:rPr spc="-15" dirty="0">
                <a:solidFill>
                  <a:srgbClr val="000000"/>
                </a:solidFill>
              </a:rPr>
              <a:t>TO</a:t>
            </a:r>
            <a:r>
              <a:rPr spc="-15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MAIS</a:t>
            </a:r>
            <a:r>
              <a:rPr spc="-130" dirty="0">
                <a:solidFill>
                  <a:srgbClr val="000000"/>
                </a:solidFill>
              </a:rPr>
              <a:t> </a:t>
            </a:r>
            <a:r>
              <a:rPr spc="-60" dirty="0">
                <a:solidFill>
                  <a:srgbClr val="000000"/>
                </a:solidFill>
              </a:rPr>
              <a:t>D</a:t>
            </a:r>
            <a:r>
              <a:rPr spc="-55" dirty="0">
                <a:solidFill>
                  <a:srgbClr val="000000"/>
                </a:solidFill>
              </a:rPr>
              <a:t>O</a:t>
            </a:r>
            <a:r>
              <a:rPr spc="-145" dirty="0">
                <a:solidFill>
                  <a:srgbClr val="000000"/>
                </a:solidFill>
              </a:rPr>
              <a:t> </a:t>
            </a:r>
            <a:r>
              <a:rPr spc="30" dirty="0">
                <a:solidFill>
                  <a:srgbClr val="000000"/>
                </a:solidFill>
              </a:rPr>
              <a:t>Q</a:t>
            </a:r>
            <a:r>
              <a:rPr spc="35" dirty="0">
                <a:solidFill>
                  <a:srgbClr val="000000"/>
                </a:solidFill>
              </a:rPr>
              <a:t>U</a:t>
            </a:r>
            <a:r>
              <a:rPr spc="-40" dirty="0">
                <a:solidFill>
                  <a:srgbClr val="000000"/>
                </a:solidFill>
              </a:rPr>
              <a:t>E</a:t>
            </a:r>
            <a:r>
              <a:rPr spc="-135" dirty="0">
                <a:solidFill>
                  <a:srgbClr val="000000"/>
                </a:solidFill>
              </a:rPr>
              <a:t> </a:t>
            </a:r>
            <a:r>
              <a:rPr spc="130" dirty="0">
                <a:solidFill>
                  <a:srgbClr val="000000"/>
                </a:solidFill>
              </a:rPr>
              <a:t>UM</a:t>
            </a:r>
            <a:r>
              <a:rPr spc="-135" dirty="0">
                <a:solidFill>
                  <a:srgbClr val="000000"/>
                </a:solidFill>
              </a:rPr>
              <a:t> </a:t>
            </a:r>
            <a:r>
              <a:rPr spc="20" dirty="0">
                <a:solidFill>
                  <a:srgbClr val="000000"/>
                </a:solidFill>
              </a:rPr>
              <a:t>PRÊ</a:t>
            </a:r>
            <a:r>
              <a:rPr spc="35" dirty="0">
                <a:solidFill>
                  <a:srgbClr val="000000"/>
                </a:solidFill>
              </a:rPr>
              <a:t>M</a:t>
            </a:r>
            <a:r>
              <a:rPr spc="-100" dirty="0">
                <a:solidFill>
                  <a:srgbClr val="000000"/>
                </a:solidFill>
              </a:rPr>
              <a:t>I</a:t>
            </a:r>
            <a:r>
              <a:rPr spc="-175" dirty="0">
                <a:solidFill>
                  <a:srgbClr val="000000"/>
                </a:solidFill>
              </a:rPr>
              <a:t>O</a:t>
            </a:r>
            <a:r>
              <a:rPr spc="-155" dirty="0">
                <a:solidFill>
                  <a:srgbClr val="000000"/>
                </a:solidFill>
              </a:rPr>
              <a:t>.</a:t>
            </a:r>
            <a:r>
              <a:rPr spc="-150" dirty="0">
                <a:solidFill>
                  <a:srgbClr val="000000"/>
                </a:solidFill>
              </a:rPr>
              <a:t>.</a:t>
            </a:r>
            <a:r>
              <a:rPr spc="-155" dirty="0">
                <a:solidFill>
                  <a:srgbClr val="000000"/>
                </a:solidFill>
              </a:rPr>
              <a:t>.</a:t>
            </a:r>
            <a:r>
              <a:rPr spc="-165" dirty="0">
                <a:solidFill>
                  <a:srgbClr val="000000"/>
                </a:solidFill>
              </a:rPr>
              <a:t> </a:t>
            </a:r>
            <a:r>
              <a:rPr spc="-40" dirty="0">
                <a:solidFill>
                  <a:srgbClr val="000000"/>
                </a:solidFill>
              </a:rPr>
              <a:t>É</a:t>
            </a:r>
            <a:r>
              <a:rPr spc="-135" dirty="0">
                <a:solidFill>
                  <a:srgbClr val="000000"/>
                </a:solidFill>
              </a:rPr>
              <a:t> </a:t>
            </a:r>
            <a:r>
              <a:rPr spc="110" dirty="0">
                <a:solidFill>
                  <a:srgbClr val="000000"/>
                </a:solidFill>
              </a:rPr>
              <a:t>UMA</a:t>
            </a:r>
            <a:r>
              <a:rPr spc="-135" dirty="0">
                <a:solidFill>
                  <a:srgbClr val="000000"/>
                </a:solidFill>
              </a:rPr>
              <a:t> </a:t>
            </a:r>
            <a:r>
              <a:rPr spc="15" dirty="0">
                <a:solidFill>
                  <a:srgbClr val="000000"/>
                </a:solidFill>
              </a:rPr>
              <a:t>P</a:t>
            </a:r>
            <a:r>
              <a:rPr spc="-75" dirty="0">
                <a:solidFill>
                  <a:srgbClr val="000000"/>
                </a:solidFill>
              </a:rPr>
              <a:t>OLÍ</a:t>
            </a:r>
            <a:r>
              <a:rPr spc="-70" dirty="0">
                <a:solidFill>
                  <a:srgbClr val="000000"/>
                </a:solidFill>
              </a:rPr>
              <a:t>TICA  </a:t>
            </a:r>
            <a:r>
              <a:rPr spc="40" dirty="0">
                <a:solidFill>
                  <a:srgbClr val="000000"/>
                </a:solidFill>
              </a:rPr>
              <a:t>P</a:t>
            </a:r>
            <a:r>
              <a:rPr spc="55" dirty="0">
                <a:solidFill>
                  <a:srgbClr val="000000"/>
                </a:solidFill>
              </a:rPr>
              <a:t>Ú</a:t>
            </a:r>
            <a:r>
              <a:rPr spc="-20" dirty="0">
                <a:solidFill>
                  <a:srgbClr val="000000"/>
                </a:solidFill>
              </a:rPr>
              <a:t>B</a:t>
            </a:r>
            <a:r>
              <a:rPr spc="-30" dirty="0">
                <a:solidFill>
                  <a:srgbClr val="000000"/>
                </a:solidFill>
              </a:rPr>
              <a:t>L</a:t>
            </a:r>
            <a:r>
              <a:rPr spc="-85" dirty="0">
                <a:solidFill>
                  <a:srgbClr val="000000"/>
                </a:solidFill>
              </a:rPr>
              <a:t>ICA</a:t>
            </a:r>
            <a:r>
              <a:rPr spc="-145" dirty="0">
                <a:solidFill>
                  <a:srgbClr val="000000"/>
                </a:solidFill>
              </a:rPr>
              <a:t> </a:t>
            </a:r>
            <a:r>
              <a:rPr spc="35" dirty="0">
                <a:solidFill>
                  <a:srgbClr val="000000"/>
                </a:solidFill>
              </a:rPr>
              <a:t>NÃO</a:t>
            </a:r>
            <a:r>
              <a:rPr spc="-130" dirty="0">
                <a:solidFill>
                  <a:srgbClr val="000000"/>
                </a:solidFill>
              </a:rPr>
              <a:t> </a:t>
            </a:r>
            <a:r>
              <a:rPr spc="-30" dirty="0">
                <a:solidFill>
                  <a:srgbClr val="000000"/>
                </a:solidFill>
              </a:rPr>
              <a:t>ES</a:t>
            </a:r>
            <a:r>
              <a:rPr spc="-20" dirty="0">
                <a:solidFill>
                  <a:srgbClr val="000000"/>
                </a:solidFill>
              </a:rPr>
              <a:t>T</a:t>
            </a:r>
            <a:r>
              <a:rPr spc="25" dirty="0">
                <a:solidFill>
                  <a:srgbClr val="000000"/>
                </a:solidFill>
              </a:rPr>
              <a:t>ATA</a:t>
            </a:r>
            <a:r>
              <a:rPr spc="15" dirty="0">
                <a:solidFill>
                  <a:srgbClr val="000000"/>
                </a:solidFill>
              </a:rPr>
              <a:t>L</a:t>
            </a:r>
            <a:r>
              <a:rPr spc="-10" dirty="0">
                <a:solidFill>
                  <a:srgbClr val="000000"/>
                </a:solidFill>
              </a:rPr>
              <a:t>!</a:t>
            </a:r>
            <a:r>
              <a:rPr spc="-135" dirty="0">
                <a:solidFill>
                  <a:srgbClr val="000000"/>
                </a:solidFill>
              </a:rPr>
              <a:t> </a:t>
            </a:r>
            <a:r>
              <a:rPr spc="130" dirty="0">
                <a:solidFill>
                  <a:srgbClr val="000000"/>
                </a:solidFill>
              </a:rPr>
              <a:t>UM</a:t>
            </a:r>
            <a:r>
              <a:rPr spc="-140" dirty="0">
                <a:solidFill>
                  <a:srgbClr val="000000"/>
                </a:solidFill>
              </a:rPr>
              <a:t> </a:t>
            </a:r>
            <a:r>
              <a:rPr spc="-75" dirty="0">
                <a:solidFill>
                  <a:srgbClr val="000000"/>
                </a:solidFill>
              </a:rPr>
              <a:t>I</a:t>
            </a:r>
            <a:r>
              <a:rPr spc="-130" dirty="0">
                <a:solidFill>
                  <a:srgbClr val="000000"/>
                </a:solidFill>
              </a:rPr>
              <a:t>N</a:t>
            </a:r>
            <a:r>
              <a:rPr spc="-5" dirty="0">
                <a:solidFill>
                  <a:srgbClr val="000000"/>
                </a:solidFill>
              </a:rPr>
              <a:t>STR</a:t>
            </a:r>
            <a:r>
              <a:rPr dirty="0">
                <a:solidFill>
                  <a:srgbClr val="000000"/>
                </a:solidFill>
              </a:rPr>
              <a:t>U</a:t>
            </a:r>
            <a:r>
              <a:rPr spc="80" dirty="0">
                <a:solidFill>
                  <a:srgbClr val="000000"/>
                </a:solidFill>
              </a:rPr>
              <a:t>M</a:t>
            </a:r>
            <a:r>
              <a:rPr spc="65" dirty="0">
                <a:solidFill>
                  <a:srgbClr val="000000"/>
                </a:solidFill>
              </a:rPr>
              <a:t>E</a:t>
            </a:r>
            <a:r>
              <a:rPr spc="20" dirty="0">
                <a:solidFill>
                  <a:srgbClr val="000000"/>
                </a:solidFill>
              </a:rPr>
              <a:t>NT</a:t>
            </a:r>
            <a:r>
              <a:rPr spc="-20" dirty="0">
                <a:solidFill>
                  <a:srgbClr val="000000"/>
                </a:solidFill>
              </a:rPr>
              <a:t>O</a:t>
            </a:r>
            <a:r>
              <a:rPr spc="-175" dirty="0">
                <a:solidFill>
                  <a:srgbClr val="000000"/>
                </a:solidFill>
              </a:rPr>
              <a:t> </a:t>
            </a:r>
            <a:r>
              <a:rPr spc="-55" dirty="0">
                <a:solidFill>
                  <a:srgbClr val="000000"/>
                </a:solidFill>
              </a:rPr>
              <a:t>DE  </a:t>
            </a:r>
            <a:r>
              <a:rPr spc="-40" dirty="0">
                <a:solidFill>
                  <a:srgbClr val="000000"/>
                </a:solidFill>
              </a:rPr>
              <a:t>REC</a:t>
            </a:r>
            <a:r>
              <a:rPr spc="-45" dirty="0">
                <a:solidFill>
                  <a:srgbClr val="000000"/>
                </a:solidFill>
              </a:rPr>
              <a:t>O</a:t>
            </a:r>
            <a:r>
              <a:rPr spc="-80" dirty="0">
                <a:solidFill>
                  <a:srgbClr val="000000"/>
                </a:solidFill>
              </a:rPr>
              <a:t>NHEC</a:t>
            </a:r>
            <a:r>
              <a:rPr spc="-45" dirty="0">
                <a:solidFill>
                  <a:srgbClr val="000000"/>
                </a:solidFill>
              </a:rPr>
              <a:t>I</a:t>
            </a:r>
            <a:r>
              <a:rPr spc="80" dirty="0">
                <a:solidFill>
                  <a:srgbClr val="000000"/>
                </a:solidFill>
              </a:rPr>
              <a:t>M</a:t>
            </a:r>
            <a:r>
              <a:rPr spc="65" dirty="0">
                <a:solidFill>
                  <a:srgbClr val="000000"/>
                </a:solidFill>
              </a:rPr>
              <a:t>E</a:t>
            </a:r>
            <a:r>
              <a:rPr spc="20" dirty="0">
                <a:solidFill>
                  <a:srgbClr val="000000"/>
                </a:solidFill>
              </a:rPr>
              <a:t>NT</a:t>
            </a:r>
            <a:r>
              <a:rPr spc="-90" dirty="0">
                <a:solidFill>
                  <a:srgbClr val="000000"/>
                </a:solidFill>
              </a:rPr>
              <a:t>O,</a:t>
            </a:r>
            <a:r>
              <a:rPr spc="-175" dirty="0">
                <a:solidFill>
                  <a:srgbClr val="000000"/>
                </a:solidFill>
              </a:rPr>
              <a:t> </a:t>
            </a:r>
            <a:r>
              <a:rPr spc="10" dirty="0">
                <a:solidFill>
                  <a:srgbClr val="000000"/>
                </a:solidFill>
              </a:rPr>
              <a:t>VA</a:t>
            </a:r>
            <a:r>
              <a:rPr dirty="0">
                <a:solidFill>
                  <a:srgbClr val="000000"/>
                </a:solidFill>
              </a:rPr>
              <a:t>L</a:t>
            </a:r>
            <a:r>
              <a:rPr spc="-130" dirty="0">
                <a:solidFill>
                  <a:srgbClr val="000000"/>
                </a:solidFill>
              </a:rPr>
              <a:t>OR</a:t>
            </a:r>
            <a:r>
              <a:rPr spc="-70" dirty="0">
                <a:solidFill>
                  <a:srgbClr val="000000"/>
                </a:solidFill>
              </a:rPr>
              <a:t>I</a:t>
            </a:r>
            <a:r>
              <a:rPr spc="-15" dirty="0">
                <a:solidFill>
                  <a:srgbClr val="000000"/>
                </a:solidFill>
              </a:rPr>
              <a:t>ZAÇÃO</a:t>
            </a:r>
            <a:r>
              <a:rPr spc="-135" dirty="0">
                <a:solidFill>
                  <a:srgbClr val="000000"/>
                </a:solidFill>
              </a:rPr>
              <a:t> </a:t>
            </a:r>
            <a:r>
              <a:rPr spc="-40" dirty="0">
                <a:solidFill>
                  <a:srgbClr val="000000"/>
                </a:solidFill>
              </a:rPr>
              <a:t>E</a:t>
            </a:r>
            <a:r>
              <a:rPr spc="-140" dirty="0">
                <a:solidFill>
                  <a:srgbClr val="000000"/>
                </a:solidFill>
              </a:rPr>
              <a:t> </a:t>
            </a:r>
            <a:r>
              <a:rPr spc="-50" dirty="0">
                <a:solidFill>
                  <a:srgbClr val="000000"/>
                </a:solidFill>
              </a:rPr>
              <a:t>DIFUS</a:t>
            </a:r>
            <a:r>
              <a:rPr spc="-60" dirty="0">
                <a:solidFill>
                  <a:srgbClr val="000000"/>
                </a:solidFill>
              </a:rPr>
              <a:t>Ã</a:t>
            </a:r>
            <a:r>
              <a:rPr spc="-20" dirty="0">
                <a:solidFill>
                  <a:srgbClr val="000000"/>
                </a:solidFill>
              </a:rPr>
              <a:t>O</a:t>
            </a:r>
            <a:r>
              <a:rPr spc="-130" dirty="0">
                <a:solidFill>
                  <a:srgbClr val="000000"/>
                </a:solidFill>
              </a:rPr>
              <a:t> </a:t>
            </a:r>
            <a:r>
              <a:rPr spc="-55" dirty="0">
                <a:solidFill>
                  <a:srgbClr val="000000"/>
                </a:solidFill>
              </a:rPr>
              <a:t>DE  </a:t>
            </a:r>
            <a:r>
              <a:rPr spc="-75" dirty="0">
                <a:solidFill>
                  <a:srgbClr val="000000"/>
                </a:solidFill>
              </a:rPr>
              <a:t>I</a:t>
            </a:r>
            <a:r>
              <a:rPr spc="-130" dirty="0">
                <a:solidFill>
                  <a:srgbClr val="000000"/>
                </a:solidFill>
              </a:rPr>
              <a:t>N</a:t>
            </a:r>
            <a:r>
              <a:rPr spc="-210" dirty="0">
                <a:solidFill>
                  <a:srgbClr val="000000"/>
                </a:solidFill>
              </a:rPr>
              <a:t>IC</a:t>
            </a:r>
            <a:r>
              <a:rPr spc="-155" dirty="0">
                <a:solidFill>
                  <a:srgbClr val="000000"/>
                </a:solidFill>
              </a:rPr>
              <a:t>I</a:t>
            </a:r>
            <a:r>
              <a:rPr spc="-40" dirty="0">
                <a:solidFill>
                  <a:srgbClr val="000000"/>
                </a:solidFill>
              </a:rPr>
              <a:t>ATIVA</a:t>
            </a:r>
            <a:r>
              <a:rPr spc="-35" dirty="0">
                <a:solidFill>
                  <a:srgbClr val="000000"/>
                </a:solidFill>
              </a:rPr>
              <a:t>S</a:t>
            </a:r>
            <a:r>
              <a:rPr spc="-155" dirty="0">
                <a:solidFill>
                  <a:srgbClr val="000000"/>
                </a:solidFill>
              </a:rPr>
              <a:t> </a:t>
            </a:r>
            <a:r>
              <a:rPr spc="-75" dirty="0">
                <a:solidFill>
                  <a:srgbClr val="000000"/>
                </a:solidFill>
              </a:rPr>
              <a:t>I</a:t>
            </a:r>
            <a:r>
              <a:rPr spc="-130" dirty="0">
                <a:solidFill>
                  <a:srgbClr val="000000"/>
                </a:solidFill>
              </a:rPr>
              <a:t>N</a:t>
            </a:r>
            <a:r>
              <a:rPr spc="-15" dirty="0">
                <a:solidFill>
                  <a:srgbClr val="000000"/>
                </a:solidFill>
              </a:rPr>
              <a:t>OVADORAS</a:t>
            </a:r>
            <a:r>
              <a:rPr spc="-135" dirty="0">
                <a:solidFill>
                  <a:srgbClr val="000000"/>
                </a:solidFill>
              </a:rPr>
              <a:t> </a:t>
            </a:r>
            <a:r>
              <a:rPr spc="-20" dirty="0">
                <a:solidFill>
                  <a:srgbClr val="000000"/>
                </a:solidFill>
              </a:rPr>
              <a:t>PRO</a:t>
            </a:r>
            <a:r>
              <a:rPr spc="10" dirty="0">
                <a:solidFill>
                  <a:srgbClr val="000000"/>
                </a:solidFill>
              </a:rPr>
              <a:t>TAG</a:t>
            </a:r>
            <a:r>
              <a:rPr spc="15" dirty="0">
                <a:solidFill>
                  <a:srgbClr val="000000"/>
                </a:solidFill>
              </a:rPr>
              <a:t>O</a:t>
            </a:r>
            <a:r>
              <a:rPr spc="-135" dirty="0">
                <a:solidFill>
                  <a:srgbClr val="000000"/>
                </a:solidFill>
              </a:rPr>
              <a:t>N</a:t>
            </a:r>
            <a:r>
              <a:rPr spc="-70" dirty="0">
                <a:solidFill>
                  <a:srgbClr val="000000"/>
                </a:solidFill>
              </a:rPr>
              <a:t>I</a:t>
            </a:r>
            <a:r>
              <a:rPr spc="-25" dirty="0">
                <a:solidFill>
                  <a:srgbClr val="000000"/>
                </a:solidFill>
              </a:rPr>
              <a:t>ZAD</a:t>
            </a:r>
            <a:r>
              <a:rPr spc="-30" dirty="0">
                <a:solidFill>
                  <a:srgbClr val="000000"/>
                </a:solidFill>
              </a:rPr>
              <a:t>AS</a:t>
            </a:r>
            <a:r>
              <a:rPr spc="-15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P</a:t>
            </a:r>
            <a:r>
              <a:rPr dirty="0">
                <a:solidFill>
                  <a:srgbClr val="000000"/>
                </a:solidFill>
              </a:rPr>
              <a:t>O</a:t>
            </a:r>
            <a:r>
              <a:rPr spc="-35" dirty="0">
                <a:solidFill>
                  <a:srgbClr val="000000"/>
                </a:solidFill>
              </a:rPr>
              <a:t>R  </a:t>
            </a:r>
            <a:r>
              <a:rPr spc="-10" dirty="0">
                <a:solidFill>
                  <a:srgbClr val="000000"/>
                </a:solidFill>
              </a:rPr>
              <a:t>G</a:t>
            </a:r>
            <a:r>
              <a:rPr spc="-5" dirty="0">
                <a:solidFill>
                  <a:srgbClr val="000000"/>
                </a:solidFill>
              </a:rPr>
              <a:t>O</a:t>
            </a:r>
            <a:r>
              <a:rPr spc="-20" dirty="0">
                <a:solidFill>
                  <a:srgbClr val="000000"/>
                </a:solidFill>
              </a:rPr>
              <a:t>VER</a:t>
            </a:r>
            <a:r>
              <a:rPr spc="-15" dirty="0">
                <a:solidFill>
                  <a:srgbClr val="000000"/>
                </a:solidFill>
              </a:rPr>
              <a:t>N</a:t>
            </a:r>
            <a:r>
              <a:rPr spc="-25" dirty="0">
                <a:solidFill>
                  <a:srgbClr val="000000"/>
                </a:solidFill>
              </a:rPr>
              <a:t>OS</a:t>
            </a:r>
            <a:r>
              <a:rPr spc="-150" dirty="0">
                <a:solidFill>
                  <a:srgbClr val="000000"/>
                </a:solidFill>
              </a:rPr>
              <a:t> </a:t>
            </a:r>
            <a:r>
              <a:rPr spc="140" dirty="0">
                <a:solidFill>
                  <a:srgbClr val="000000"/>
                </a:solidFill>
              </a:rPr>
              <a:t>M</a:t>
            </a:r>
            <a:r>
              <a:rPr spc="125" dirty="0">
                <a:solidFill>
                  <a:srgbClr val="000000"/>
                </a:solidFill>
              </a:rPr>
              <a:t>U</a:t>
            </a:r>
            <a:r>
              <a:rPr spc="-135" dirty="0">
                <a:solidFill>
                  <a:srgbClr val="000000"/>
                </a:solidFill>
              </a:rPr>
              <a:t>N</a:t>
            </a:r>
            <a:r>
              <a:rPr spc="-70" dirty="0">
                <a:solidFill>
                  <a:srgbClr val="000000"/>
                </a:solidFill>
              </a:rPr>
              <a:t>I</a:t>
            </a:r>
            <a:r>
              <a:rPr spc="-100" dirty="0">
                <a:solidFill>
                  <a:srgbClr val="000000"/>
                </a:solidFill>
              </a:rPr>
              <a:t>CIP</a:t>
            </a:r>
            <a:r>
              <a:rPr spc="-75" dirty="0">
                <a:solidFill>
                  <a:srgbClr val="000000"/>
                </a:solidFill>
              </a:rPr>
              <a:t>AI</a:t>
            </a:r>
            <a:r>
              <a:rPr spc="-85" dirty="0">
                <a:solidFill>
                  <a:srgbClr val="000000"/>
                </a:solidFill>
              </a:rPr>
              <a:t>S</a:t>
            </a:r>
            <a:r>
              <a:rPr spc="-155" dirty="0">
                <a:solidFill>
                  <a:srgbClr val="000000"/>
                </a:solidFill>
              </a:rPr>
              <a:t> </a:t>
            </a:r>
            <a:r>
              <a:rPr spc="-75" dirty="0">
                <a:solidFill>
                  <a:srgbClr val="000000"/>
                </a:solidFill>
              </a:rPr>
              <a:t>(PRE</a:t>
            </a:r>
            <a:r>
              <a:rPr spc="-90" dirty="0">
                <a:solidFill>
                  <a:srgbClr val="000000"/>
                </a:solidFill>
              </a:rPr>
              <a:t>FEIT</a:t>
            </a:r>
            <a:r>
              <a:rPr spc="-55" dirty="0">
                <a:solidFill>
                  <a:srgbClr val="000000"/>
                </a:solidFill>
              </a:rPr>
              <a:t>AS</a:t>
            </a:r>
            <a:r>
              <a:rPr spc="-25" dirty="0">
                <a:solidFill>
                  <a:srgbClr val="000000"/>
                </a:solidFill>
              </a:rPr>
              <a:t>,</a:t>
            </a:r>
            <a:r>
              <a:rPr spc="-155" dirty="0">
                <a:solidFill>
                  <a:srgbClr val="000000"/>
                </a:solidFill>
              </a:rPr>
              <a:t> </a:t>
            </a:r>
            <a:r>
              <a:rPr spc="-30" dirty="0">
                <a:solidFill>
                  <a:srgbClr val="000000"/>
                </a:solidFill>
              </a:rPr>
              <a:t>PR</a:t>
            </a:r>
            <a:r>
              <a:rPr spc="-20" dirty="0">
                <a:solidFill>
                  <a:srgbClr val="000000"/>
                </a:solidFill>
              </a:rPr>
              <a:t>E</a:t>
            </a:r>
            <a:r>
              <a:rPr spc="-90" dirty="0">
                <a:solidFill>
                  <a:srgbClr val="000000"/>
                </a:solidFill>
              </a:rPr>
              <a:t>FEIT</a:t>
            </a:r>
            <a:r>
              <a:rPr spc="-60" dirty="0">
                <a:solidFill>
                  <a:srgbClr val="000000"/>
                </a:solidFill>
              </a:rPr>
              <a:t>OS,  </a:t>
            </a:r>
            <a:r>
              <a:rPr spc="-15" dirty="0">
                <a:solidFill>
                  <a:srgbClr val="000000"/>
                </a:solidFill>
              </a:rPr>
              <a:t>A</a:t>
            </a:r>
            <a:r>
              <a:rPr spc="-20" dirty="0">
                <a:solidFill>
                  <a:srgbClr val="000000"/>
                </a:solidFill>
              </a:rPr>
              <a:t>D</a:t>
            </a:r>
            <a:r>
              <a:rPr spc="-55" dirty="0">
                <a:solidFill>
                  <a:srgbClr val="000000"/>
                </a:solidFill>
              </a:rPr>
              <a:t>M</a:t>
            </a:r>
            <a:r>
              <a:rPr spc="-25" dirty="0">
                <a:solidFill>
                  <a:srgbClr val="000000"/>
                </a:solidFill>
              </a:rPr>
              <a:t>I</a:t>
            </a:r>
            <a:r>
              <a:rPr spc="-135" dirty="0">
                <a:solidFill>
                  <a:srgbClr val="000000"/>
                </a:solidFill>
              </a:rPr>
              <a:t>N</a:t>
            </a:r>
            <a:r>
              <a:rPr spc="-70" dirty="0">
                <a:solidFill>
                  <a:srgbClr val="000000"/>
                </a:solidFill>
              </a:rPr>
              <a:t>I</a:t>
            </a:r>
            <a:r>
              <a:rPr spc="-20" dirty="0">
                <a:solidFill>
                  <a:srgbClr val="000000"/>
                </a:solidFill>
              </a:rPr>
              <a:t>STRADORAS</a:t>
            </a:r>
            <a:r>
              <a:rPr spc="-150" dirty="0">
                <a:solidFill>
                  <a:srgbClr val="000000"/>
                </a:solidFill>
              </a:rPr>
              <a:t> </a:t>
            </a:r>
            <a:r>
              <a:rPr spc="-40" dirty="0">
                <a:solidFill>
                  <a:srgbClr val="000000"/>
                </a:solidFill>
              </a:rPr>
              <a:t>E</a:t>
            </a:r>
            <a:r>
              <a:rPr spc="-130" dirty="0">
                <a:solidFill>
                  <a:srgbClr val="000000"/>
                </a:solidFill>
              </a:rPr>
              <a:t> </a:t>
            </a:r>
            <a:r>
              <a:rPr spc="-15" dirty="0">
                <a:solidFill>
                  <a:srgbClr val="000000"/>
                </a:solidFill>
              </a:rPr>
              <a:t>A</a:t>
            </a:r>
            <a:r>
              <a:rPr spc="-20" dirty="0">
                <a:solidFill>
                  <a:srgbClr val="000000"/>
                </a:solidFill>
              </a:rPr>
              <a:t>D</a:t>
            </a:r>
            <a:r>
              <a:rPr spc="-55" dirty="0">
                <a:solidFill>
                  <a:srgbClr val="000000"/>
                </a:solidFill>
              </a:rPr>
              <a:t>M</a:t>
            </a:r>
            <a:r>
              <a:rPr spc="-25" dirty="0">
                <a:solidFill>
                  <a:srgbClr val="000000"/>
                </a:solidFill>
              </a:rPr>
              <a:t>I</a:t>
            </a:r>
            <a:r>
              <a:rPr spc="-135" dirty="0">
                <a:solidFill>
                  <a:srgbClr val="000000"/>
                </a:solidFill>
              </a:rPr>
              <a:t>N</a:t>
            </a:r>
            <a:r>
              <a:rPr spc="-70" dirty="0">
                <a:solidFill>
                  <a:srgbClr val="000000"/>
                </a:solidFill>
              </a:rPr>
              <a:t>I</a:t>
            </a:r>
            <a:r>
              <a:rPr spc="-30" dirty="0">
                <a:solidFill>
                  <a:srgbClr val="000000"/>
                </a:solidFill>
              </a:rPr>
              <a:t>STRADORES</a:t>
            </a:r>
            <a:r>
              <a:rPr spc="-155" dirty="0">
                <a:solidFill>
                  <a:srgbClr val="000000"/>
                </a:solidFill>
              </a:rPr>
              <a:t> </a:t>
            </a:r>
            <a:r>
              <a:rPr spc="-30" dirty="0">
                <a:solidFill>
                  <a:srgbClr val="000000"/>
                </a:solidFill>
              </a:rPr>
              <a:t>REG</a:t>
            </a:r>
            <a:r>
              <a:rPr spc="-100" dirty="0">
                <a:solidFill>
                  <a:srgbClr val="000000"/>
                </a:solidFill>
              </a:rPr>
              <a:t>I</a:t>
            </a:r>
            <a:r>
              <a:rPr spc="-175" dirty="0">
                <a:solidFill>
                  <a:srgbClr val="000000"/>
                </a:solidFill>
              </a:rPr>
              <a:t>O</a:t>
            </a:r>
            <a:r>
              <a:rPr spc="-35" dirty="0">
                <a:solidFill>
                  <a:srgbClr val="000000"/>
                </a:solidFill>
              </a:rPr>
              <a:t>NAIS  </a:t>
            </a:r>
            <a:r>
              <a:rPr spc="-55" dirty="0">
                <a:solidFill>
                  <a:srgbClr val="000000"/>
                </a:solidFill>
              </a:rPr>
              <a:t>DO</a:t>
            </a:r>
            <a:r>
              <a:rPr spc="-45" dirty="0">
                <a:solidFill>
                  <a:srgbClr val="000000"/>
                </a:solidFill>
              </a:rPr>
              <a:t>S</a:t>
            </a:r>
            <a:r>
              <a:rPr spc="-135" dirty="0">
                <a:solidFill>
                  <a:srgbClr val="000000"/>
                </a:solidFill>
              </a:rPr>
              <a:t> </a:t>
            </a:r>
            <a:r>
              <a:rPr spc="-150" dirty="0">
                <a:solidFill>
                  <a:srgbClr val="000000"/>
                </a:solidFill>
              </a:rPr>
              <a:t>5.5</a:t>
            </a:r>
            <a:r>
              <a:rPr spc="-175" dirty="0">
                <a:solidFill>
                  <a:srgbClr val="000000"/>
                </a:solidFill>
              </a:rPr>
              <a:t>7</a:t>
            </a:r>
            <a:r>
              <a:rPr spc="-145" dirty="0">
                <a:solidFill>
                  <a:srgbClr val="000000"/>
                </a:solidFill>
              </a:rPr>
              <a:t>0</a:t>
            </a:r>
            <a:r>
              <a:rPr spc="-135" dirty="0">
                <a:solidFill>
                  <a:srgbClr val="000000"/>
                </a:solidFill>
              </a:rPr>
              <a:t> </a:t>
            </a:r>
            <a:r>
              <a:rPr spc="140" dirty="0">
                <a:solidFill>
                  <a:srgbClr val="000000"/>
                </a:solidFill>
              </a:rPr>
              <a:t>M</a:t>
            </a:r>
            <a:r>
              <a:rPr spc="125" dirty="0">
                <a:solidFill>
                  <a:srgbClr val="000000"/>
                </a:solidFill>
              </a:rPr>
              <a:t>U</a:t>
            </a:r>
            <a:r>
              <a:rPr spc="-135" dirty="0">
                <a:solidFill>
                  <a:srgbClr val="000000"/>
                </a:solidFill>
              </a:rPr>
              <a:t>N</a:t>
            </a:r>
            <a:r>
              <a:rPr spc="-70" dirty="0">
                <a:solidFill>
                  <a:srgbClr val="000000"/>
                </a:solidFill>
              </a:rPr>
              <a:t>I</a:t>
            </a:r>
            <a:r>
              <a:rPr spc="-100" dirty="0">
                <a:solidFill>
                  <a:srgbClr val="000000"/>
                </a:solidFill>
              </a:rPr>
              <a:t>CÍPI</a:t>
            </a:r>
            <a:r>
              <a:rPr spc="-175" dirty="0">
                <a:solidFill>
                  <a:srgbClr val="000000"/>
                </a:solidFill>
              </a:rPr>
              <a:t>O</a:t>
            </a:r>
            <a:r>
              <a:rPr spc="-30" dirty="0">
                <a:solidFill>
                  <a:srgbClr val="000000"/>
                </a:solidFill>
              </a:rPr>
              <a:t>S</a:t>
            </a:r>
            <a:r>
              <a:rPr spc="-165" dirty="0">
                <a:solidFill>
                  <a:srgbClr val="000000"/>
                </a:solidFill>
              </a:rPr>
              <a:t> </a:t>
            </a:r>
            <a:r>
              <a:rPr spc="-15" dirty="0">
                <a:solidFill>
                  <a:srgbClr val="000000"/>
                </a:solidFill>
              </a:rPr>
              <a:t>BRA</a:t>
            </a:r>
            <a:r>
              <a:rPr spc="-25" dirty="0">
                <a:solidFill>
                  <a:srgbClr val="000000"/>
                </a:solidFill>
              </a:rPr>
              <a:t>S</a:t>
            </a:r>
            <a:r>
              <a:rPr spc="-150" dirty="0">
                <a:solidFill>
                  <a:srgbClr val="000000"/>
                </a:solidFill>
              </a:rPr>
              <a:t>ILE</a:t>
            </a:r>
            <a:r>
              <a:rPr spc="-110" dirty="0">
                <a:solidFill>
                  <a:srgbClr val="000000"/>
                </a:solidFill>
              </a:rPr>
              <a:t>I</a:t>
            </a:r>
            <a:r>
              <a:rPr spc="-35" dirty="0">
                <a:solidFill>
                  <a:srgbClr val="000000"/>
                </a:solidFill>
              </a:rPr>
              <a:t>ROS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1623" y="708659"/>
            <a:ext cx="1603247" cy="399288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274058" y="1888616"/>
            <a:ext cx="36449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5" dirty="0"/>
              <a:t>O</a:t>
            </a:r>
            <a:r>
              <a:rPr spc="-60" dirty="0"/>
              <a:t> </a:t>
            </a:r>
            <a:r>
              <a:rPr spc="35" dirty="0"/>
              <a:t>QUE</a:t>
            </a:r>
            <a:r>
              <a:rPr spc="-70" dirty="0"/>
              <a:t> </a:t>
            </a:r>
            <a:r>
              <a:rPr spc="-15" dirty="0"/>
              <a:t>É</a:t>
            </a:r>
            <a:r>
              <a:rPr spc="-55" dirty="0"/>
              <a:t> </a:t>
            </a:r>
            <a:r>
              <a:rPr spc="-15" dirty="0"/>
              <a:t>E</a:t>
            </a:r>
            <a:r>
              <a:rPr spc="-55" dirty="0"/>
              <a:t> </a:t>
            </a:r>
            <a:r>
              <a:rPr spc="-25" dirty="0"/>
              <a:t>PARA</a:t>
            </a:r>
            <a:r>
              <a:rPr spc="-45" dirty="0"/>
              <a:t> </a:t>
            </a:r>
            <a:r>
              <a:rPr spc="10" dirty="0"/>
              <a:t>QUEM?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37102" y="2930779"/>
            <a:ext cx="5715635" cy="2494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ctr">
              <a:lnSpc>
                <a:spcPct val="150000"/>
              </a:lnSpc>
              <a:spcBef>
                <a:spcPts val="100"/>
              </a:spcBef>
            </a:pPr>
            <a:r>
              <a:rPr sz="1800" dirty="0">
                <a:latin typeface="Verdana"/>
                <a:cs typeface="Verdana"/>
              </a:rPr>
              <a:t>MELHORAR </a:t>
            </a:r>
            <a:r>
              <a:rPr sz="1800" spc="-20" dirty="0">
                <a:latin typeface="Verdana"/>
                <a:cs typeface="Verdana"/>
              </a:rPr>
              <a:t>O </a:t>
            </a:r>
            <a:r>
              <a:rPr sz="1800" spc="-15" dirty="0">
                <a:latin typeface="Verdana"/>
                <a:cs typeface="Verdana"/>
              </a:rPr>
              <a:t>AMBIENTE </a:t>
            </a:r>
            <a:r>
              <a:rPr sz="1800" spc="-70" dirty="0">
                <a:latin typeface="Verdana"/>
                <a:cs typeface="Verdana"/>
              </a:rPr>
              <a:t>DE </a:t>
            </a:r>
            <a:r>
              <a:rPr sz="1800" spc="-60" dirty="0">
                <a:latin typeface="Verdana"/>
                <a:cs typeface="Verdana"/>
              </a:rPr>
              <a:t>NEGÓCIOS, 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spc="15" dirty="0">
                <a:latin typeface="Verdana"/>
                <a:cs typeface="Verdana"/>
              </a:rPr>
              <a:t>FOM</a:t>
            </a:r>
            <a:r>
              <a:rPr sz="1800" spc="25" dirty="0">
                <a:latin typeface="Verdana"/>
                <a:cs typeface="Verdana"/>
              </a:rPr>
              <a:t>E</a:t>
            </a:r>
            <a:r>
              <a:rPr sz="1800" spc="20" dirty="0">
                <a:latin typeface="Verdana"/>
                <a:cs typeface="Verdana"/>
              </a:rPr>
              <a:t>NT</a:t>
            </a:r>
            <a:r>
              <a:rPr sz="1800" dirty="0">
                <a:latin typeface="Verdana"/>
                <a:cs typeface="Verdana"/>
              </a:rPr>
              <a:t>A</a:t>
            </a:r>
            <a:r>
              <a:rPr sz="1800" spc="5" dirty="0">
                <a:latin typeface="Verdana"/>
                <a:cs typeface="Verdana"/>
              </a:rPr>
              <a:t>R</a:t>
            </a:r>
            <a:r>
              <a:rPr sz="1800" spc="-150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O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55" dirty="0">
                <a:latin typeface="Verdana"/>
                <a:cs typeface="Verdana"/>
              </a:rPr>
              <a:t>EM</a:t>
            </a:r>
            <a:r>
              <a:rPr sz="1800" spc="50" dirty="0">
                <a:latin typeface="Verdana"/>
                <a:cs typeface="Verdana"/>
              </a:rPr>
              <a:t>P</a:t>
            </a:r>
            <a:r>
              <a:rPr sz="1800" spc="-45" dirty="0">
                <a:latin typeface="Verdana"/>
                <a:cs typeface="Verdana"/>
              </a:rPr>
              <a:t>RE</a:t>
            </a:r>
            <a:r>
              <a:rPr sz="1800" spc="-40" dirty="0">
                <a:latin typeface="Verdana"/>
                <a:cs typeface="Verdana"/>
              </a:rPr>
              <a:t>E</a:t>
            </a:r>
            <a:r>
              <a:rPr sz="1800" spc="-75" dirty="0">
                <a:latin typeface="Verdana"/>
                <a:cs typeface="Verdana"/>
              </a:rPr>
              <a:t>NDEDOR</a:t>
            </a:r>
            <a:r>
              <a:rPr sz="1800" spc="-40" dirty="0">
                <a:latin typeface="Verdana"/>
                <a:cs typeface="Verdana"/>
              </a:rPr>
              <a:t>I</a:t>
            </a:r>
            <a:r>
              <a:rPr sz="1800" spc="45" dirty="0">
                <a:latin typeface="Verdana"/>
                <a:cs typeface="Verdana"/>
              </a:rPr>
              <a:t>SMO</a:t>
            </a:r>
            <a:r>
              <a:rPr sz="1800" spc="-160" dirty="0">
                <a:latin typeface="Verdana"/>
                <a:cs typeface="Verdana"/>
              </a:rPr>
              <a:t> </a:t>
            </a:r>
            <a:r>
              <a:rPr sz="1800" spc="-40" dirty="0">
                <a:latin typeface="Verdana"/>
                <a:cs typeface="Verdana"/>
              </a:rPr>
              <a:t>E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30" dirty="0">
                <a:latin typeface="Verdana"/>
                <a:cs typeface="Verdana"/>
              </a:rPr>
              <a:t>PRO</a:t>
            </a:r>
            <a:r>
              <a:rPr sz="1800" spc="40" dirty="0">
                <a:latin typeface="Verdana"/>
                <a:cs typeface="Verdana"/>
              </a:rPr>
              <a:t>M</a:t>
            </a:r>
            <a:r>
              <a:rPr sz="1800" spc="-30" dirty="0">
                <a:latin typeface="Verdana"/>
                <a:cs typeface="Verdana"/>
              </a:rPr>
              <a:t>OV</a:t>
            </a:r>
            <a:r>
              <a:rPr sz="1800" spc="-25" dirty="0">
                <a:latin typeface="Verdana"/>
                <a:cs typeface="Verdana"/>
              </a:rPr>
              <a:t>E</a:t>
            </a:r>
            <a:r>
              <a:rPr sz="1800" spc="-35" dirty="0">
                <a:latin typeface="Verdana"/>
                <a:cs typeface="Verdana"/>
              </a:rPr>
              <a:t>R  </a:t>
            </a:r>
            <a:r>
              <a:rPr sz="1800" spc="-20" dirty="0">
                <a:latin typeface="Verdana"/>
                <a:cs typeface="Verdana"/>
              </a:rPr>
              <a:t>O </a:t>
            </a:r>
            <a:r>
              <a:rPr sz="1800" spc="-25" dirty="0">
                <a:latin typeface="Verdana"/>
                <a:cs typeface="Verdana"/>
              </a:rPr>
              <a:t>DESENVOLVIMENTO </a:t>
            </a:r>
            <a:r>
              <a:rPr sz="1800" spc="-50" dirty="0">
                <a:latin typeface="Verdana"/>
                <a:cs typeface="Verdana"/>
              </a:rPr>
              <a:t>DOS </a:t>
            </a:r>
            <a:r>
              <a:rPr sz="1800" spc="-55" dirty="0">
                <a:latin typeface="Verdana"/>
                <a:cs typeface="Verdana"/>
              </a:rPr>
              <a:t>MUNICÍPIOS 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spc="-15" dirty="0">
                <a:latin typeface="Verdana"/>
                <a:cs typeface="Verdana"/>
              </a:rPr>
              <a:t>BRA</a:t>
            </a:r>
            <a:r>
              <a:rPr sz="1800" spc="-25" dirty="0">
                <a:latin typeface="Verdana"/>
                <a:cs typeface="Verdana"/>
              </a:rPr>
              <a:t>S</a:t>
            </a:r>
            <a:r>
              <a:rPr sz="1800" spc="-150" dirty="0">
                <a:latin typeface="Verdana"/>
                <a:cs typeface="Verdana"/>
              </a:rPr>
              <a:t>ILE</a:t>
            </a:r>
            <a:r>
              <a:rPr sz="1800" spc="-110" dirty="0">
                <a:latin typeface="Verdana"/>
                <a:cs typeface="Verdana"/>
              </a:rPr>
              <a:t>I</a:t>
            </a:r>
            <a:r>
              <a:rPr sz="1800" spc="-65" dirty="0">
                <a:latin typeface="Verdana"/>
                <a:cs typeface="Verdana"/>
              </a:rPr>
              <a:t>ROS,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P</a:t>
            </a:r>
            <a:r>
              <a:rPr sz="1800" dirty="0">
                <a:latin typeface="Verdana"/>
                <a:cs typeface="Verdana"/>
              </a:rPr>
              <a:t>O</a:t>
            </a:r>
            <a:r>
              <a:rPr sz="1800" spc="-55" dirty="0">
                <a:latin typeface="Verdana"/>
                <a:cs typeface="Verdana"/>
              </a:rPr>
              <a:t>R</a:t>
            </a:r>
            <a:r>
              <a:rPr sz="1800" spc="-145" dirty="0">
                <a:latin typeface="Verdana"/>
                <a:cs typeface="Verdana"/>
              </a:rPr>
              <a:t> </a:t>
            </a:r>
            <a:r>
              <a:rPr sz="1800" spc="80" dirty="0">
                <a:latin typeface="Verdana"/>
                <a:cs typeface="Verdana"/>
              </a:rPr>
              <a:t>M</a:t>
            </a:r>
            <a:r>
              <a:rPr sz="1800" spc="65" dirty="0">
                <a:latin typeface="Verdana"/>
                <a:cs typeface="Verdana"/>
              </a:rPr>
              <a:t>E</a:t>
            </a:r>
            <a:r>
              <a:rPr sz="1800" spc="-140" dirty="0">
                <a:latin typeface="Verdana"/>
                <a:cs typeface="Verdana"/>
              </a:rPr>
              <a:t>IO</a:t>
            </a:r>
            <a:r>
              <a:rPr sz="1800" spc="-150" dirty="0">
                <a:latin typeface="Verdana"/>
                <a:cs typeface="Verdana"/>
              </a:rPr>
              <a:t> </a:t>
            </a:r>
            <a:r>
              <a:rPr sz="1800" spc="-60" dirty="0">
                <a:latin typeface="Verdana"/>
                <a:cs typeface="Verdana"/>
              </a:rPr>
              <a:t>D</a:t>
            </a:r>
            <a:r>
              <a:rPr sz="1800" spc="-55" dirty="0">
                <a:latin typeface="Verdana"/>
                <a:cs typeface="Verdana"/>
              </a:rPr>
              <a:t>O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R</a:t>
            </a:r>
            <a:r>
              <a:rPr sz="1800" spc="-40" dirty="0">
                <a:latin typeface="Verdana"/>
                <a:cs typeface="Verdana"/>
              </a:rPr>
              <a:t>E</a:t>
            </a:r>
            <a:r>
              <a:rPr sz="1800" spc="-10" dirty="0">
                <a:latin typeface="Verdana"/>
                <a:cs typeface="Verdana"/>
              </a:rPr>
              <a:t>CO</a:t>
            </a:r>
            <a:r>
              <a:rPr sz="1800" spc="-5" dirty="0">
                <a:latin typeface="Verdana"/>
                <a:cs typeface="Verdana"/>
              </a:rPr>
              <a:t>N</a:t>
            </a:r>
            <a:r>
              <a:rPr sz="1800" spc="-50" dirty="0">
                <a:latin typeface="Verdana"/>
                <a:cs typeface="Verdana"/>
              </a:rPr>
              <a:t>HECI</a:t>
            </a:r>
            <a:r>
              <a:rPr sz="1800" spc="-55" dirty="0">
                <a:latin typeface="Verdana"/>
                <a:cs typeface="Verdana"/>
              </a:rPr>
              <a:t>M</a:t>
            </a:r>
            <a:r>
              <a:rPr sz="1800" spc="5" dirty="0">
                <a:latin typeface="Verdana"/>
                <a:cs typeface="Verdana"/>
              </a:rPr>
              <a:t>E</a:t>
            </a:r>
            <a:r>
              <a:rPr sz="1800" spc="10" dirty="0">
                <a:latin typeface="Verdana"/>
                <a:cs typeface="Verdana"/>
              </a:rPr>
              <a:t>N</a:t>
            </a:r>
            <a:r>
              <a:rPr sz="1800" spc="-10" dirty="0">
                <a:latin typeface="Verdana"/>
                <a:cs typeface="Verdana"/>
              </a:rPr>
              <a:t>TO  </a:t>
            </a:r>
            <a:r>
              <a:rPr sz="1800" spc="-75" dirty="0">
                <a:latin typeface="Verdana"/>
                <a:cs typeface="Verdana"/>
              </a:rPr>
              <a:t>D</a:t>
            </a:r>
            <a:r>
              <a:rPr sz="1800" spc="-60" dirty="0">
                <a:latin typeface="Verdana"/>
                <a:cs typeface="Verdana"/>
              </a:rPr>
              <a:t>E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BO</a:t>
            </a:r>
            <a:r>
              <a:rPr sz="1800" spc="10" dirty="0">
                <a:latin typeface="Verdana"/>
                <a:cs typeface="Verdana"/>
              </a:rPr>
              <a:t>A</a:t>
            </a:r>
            <a:r>
              <a:rPr sz="1800" spc="15" dirty="0">
                <a:latin typeface="Verdana"/>
                <a:cs typeface="Verdana"/>
              </a:rPr>
              <a:t>S</a:t>
            </a:r>
            <a:r>
              <a:rPr sz="1800" spc="-150" dirty="0">
                <a:latin typeface="Verdana"/>
                <a:cs typeface="Verdana"/>
              </a:rPr>
              <a:t> </a:t>
            </a:r>
            <a:r>
              <a:rPr sz="1800" spc="-55" dirty="0">
                <a:latin typeface="Verdana"/>
                <a:cs typeface="Verdana"/>
              </a:rPr>
              <a:t>PRÁT</a:t>
            </a:r>
            <a:r>
              <a:rPr sz="1800" spc="-30" dirty="0">
                <a:latin typeface="Verdana"/>
                <a:cs typeface="Verdana"/>
              </a:rPr>
              <a:t>I</a:t>
            </a:r>
            <a:r>
              <a:rPr sz="1800" spc="-10" dirty="0">
                <a:latin typeface="Verdana"/>
                <a:cs typeface="Verdana"/>
              </a:rPr>
              <a:t>CAS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40" dirty="0">
                <a:latin typeface="Verdana"/>
                <a:cs typeface="Verdana"/>
              </a:rPr>
              <a:t>E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-75" dirty="0">
                <a:latin typeface="Verdana"/>
                <a:cs typeface="Verdana"/>
              </a:rPr>
              <a:t>I</a:t>
            </a:r>
            <a:r>
              <a:rPr sz="1800" spc="-130" dirty="0">
                <a:latin typeface="Verdana"/>
                <a:cs typeface="Verdana"/>
              </a:rPr>
              <a:t>N</a:t>
            </a:r>
            <a:r>
              <a:rPr sz="1800" spc="-210" dirty="0">
                <a:latin typeface="Verdana"/>
                <a:cs typeface="Verdana"/>
              </a:rPr>
              <a:t>IC</a:t>
            </a:r>
            <a:r>
              <a:rPr sz="1800" spc="-155" dirty="0">
                <a:latin typeface="Verdana"/>
                <a:cs typeface="Verdana"/>
              </a:rPr>
              <a:t>I</a:t>
            </a:r>
            <a:r>
              <a:rPr sz="1800" spc="-40" dirty="0">
                <a:latin typeface="Verdana"/>
                <a:cs typeface="Verdana"/>
              </a:rPr>
              <a:t>ATIVA</a:t>
            </a:r>
            <a:r>
              <a:rPr sz="1800" spc="-35" dirty="0">
                <a:latin typeface="Verdana"/>
                <a:cs typeface="Verdana"/>
              </a:rPr>
              <a:t>S</a:t>
            </a:r>
            <a:r>
              <a:rPr sz="1800" spc="-155" dirty="0">
                <a:latin typeface="Verdana"/>
                <a:cs typeface="Verdana"/>
              </a:rPr>
              <a:t> </a:t>
            </a:r>
            <a:r>
              <a:rPr sz="1800" spc="-75" dirty="0">
                <a:latin typeface="Verdana"/>
                <a:cs typeface="Verdana"/>
              </a:rPr>
              <a:t>I</a:t>
            </a:r>
            <a:r>
              <a:rPr sz="1800" spc="-130" dirty="0">
                <a:latin typeface="Verdana"/>
                <a:cs typeface="Verdana"/>
              </a:rPr>
              <a:t>N</a:t>
            </a:r>
            <a:r>
              <a:rPr sz="1800" spc="-15" dirty="0">
                <a:latin typeface="Verdana"/>
                <a:cs typeface="Verdana"/>
              </a:rPr>
              <a:t>OVADORAS  </a:t>
            </a:r>
            <a:r>
              <a:rPr sz="1800" spc="120" dirty="0">
                <a:latin typeface="Verdana"/>
                <a:cs typeface="Verdana"/>
              </a:rPr>
              <a:t>JÁ</a:t>
            </a:r>
            <a:r>
              <a:rPr sz="1800" spc="-150" dirty="0">
                <a:latin typeface="Verdana"/>
                <a:cs typeface="Verdana"/>
              </a:rPr>
              <a:t> </a:t>
            </a:r>
            <a:r>
              <a:rPr sz="1800" spc="5" dirty="0">
                <a:latin typeface="Verdana"/>
                <a:cs typeface="Verdana"/>
              </a:rPr>
              <a:t>IMPLEMENTADAS</a:t>
            </a:r>
            <a:r>
              <a:rPr sz="1800" spc="-1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PELAS</a:t>
            </a:r>
            <a:r>
              <a:rPr sz="1800" spc="-145" dirty="0">
                <a:latin typeface="Verdana"/>
                <a:cs typeface="Verdana"/>
              </a:rPr>
              <a:t> </a:t>
            </a:r>
            <a:r>
              <a:rPr sz="1800" spc="-45" dirty="0">
                <a:latin typeface="Verdana"/>
                <a:cs typeface="Verdana"/>
              </a:rPr>
              <a:t>PREFEITURAS.</a:t>
            </a:r>
            <a:endParaRPr sz="1800" dirty="0">
              <a:latin typeface="Verdana"/>
              <a:cs typeface="Verdan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1623" y="708659"/>
            <a:ext cx="1603247" cy="399288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200269" y="2318765"/>
            <a:ext cx="15500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5" dirty="0"/>
              <a:t>OBJETIVO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35326" y="2090272"/>
            <a:ext cx="6722109" cy="3729354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75"/>
              </a:spcBef>
            </a:pPr>
            <a:r>
              <a:rPr sz="1800" spc="-10" dirty="0">
                <a:latin typeface="Verdana"/>
                <a:cs typeface="Verdana"/>
              </a:rPr>
              <a:t>MAIS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100" dirty="0">
                <a:latin typeface="Verdana"/>
                <a:cs typeface="Verdana"/>
              </a:rPr>
              <a:t>D</a:t>
            </a:r>
            <a:r>
              <a:rPr sz="1800" spc="-40" dirty="0">
                <a:latin typeface="Verdana"/>
                <a:cs typeface="Verdana"/>
              </a:rPr>
              <a:t>E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150" dirty="0">
                <a:latin typeface="Verdana"/>
                <a:cs typeface="Verdana"/>
              </a:rPr>
              <a:t>2</a:t>
            </a:r>
            <a:r>
              <a:rPr sz="1800" spc="-145" dirty="0">
                <a:latin typeface="Verdana"/>
                <a:cs typeface="Verdana"/>
              </a:rPr>
              <a:t>0 </a:t>
            </a:r>
            <a:r>
              <a:rPr sz="1800" spc="25" dirty="0">
                <a:latin typeface="Verdana"/>
                <a:cs typeface="Verdana"/>
              </a:rPr>
              <a:t>AN</a:t>
            </a:r>
            <a:r>
              <a:rPr sz="1800" spc="40" dirty="0">
                <a:latin typeface="Verdana"/>
                <a:cs typeface="Verdana"/>
              </a:rPr>
              <a:t>O</a:t>
            </a:r>
            <a:r>
              <a:rPr sz="1800" spc="-30" dirty="0">
                <a:latin typeface="Verdana"/>
                <a:cs typeface="Verdana"/>
              </a:rPr>
              <a:t>S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75" dirty="0">
                <a:latin typeface="Verdana"/>
                <a:cs typeface="Verdana"/>
              </a:rPr>
              <a:t>D</a:t>
            </a:r>
            <a:r>
              <a:rPr sz="1800" spc="-60" dirty="0">
                <a:latin typeface="Verdana"/>
                <a:cs typeface="Verdana"/>
              </a:rPr>
              <a:t>E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65" dirty="0">
                <a:latin typeface="Verdana"/>
                <a:cs typeface="Verdana"/>
              </a:rPr>
              <a:t>H</a:t>
            </a:r>
            <a:r>
              <a:rPr sz="1800" spc="-100" dirty="0">
                <a:latin typeface="Verdana"/>
                <a:cs typeface="Verdana"/>
              </a:rPr>
              <a:t>IS</a:t>
            </a:r>
            <a:r>
              <a:rPr sz="1800" spc="-105" dirty="0">
                <a:latin typeface="Verdana"/>
                <a:cs typeface="Verdana"/>
              </a:rPr>
              <a:t>T</a:t>
            </a:r>
            <a:r>
              <a:rPr sz="1800" spc="-130" dirty="0">
                <a:latin typeface="Verdana"/>
                <a:cs typeface="Verdana"/>
              </a:rPr>
              <a:t>ÓR</a:t>
            </a:r>
            <a:r>
              <a:rPr sz="1800" spc="-70" dirty="0">
                <a:latin typeface="Verdana"/>
                <a:cs typeface="Verdana"/>
              </a:rPr>
              <a:t>I</a:t>
            </a:r>
            <a:r>
              <a:rPr sz="1800" spc="65" dirty="0">
                <a:latin typeface="Verdana"/>
                <a:cs typeface="Verdana"/>
              </a:rPr>
              <a:t>A</a:t>
            </a:r>
            <a:endParaRPr sz="1800" dirty="0">
              <a:latin typeface="Verdana"/>
              <a:cs typeface="Verdana"/>
            </a:endParaRPr>
          </a:p>
          <a:p>
            <a:pPr marL="1905" algn="ctr">
              <a:lnSpc>
                <a:spcPct val="100000"/>
              </a:lnSpc>
              <a:spcBef>
                <a:spcPts val="1080"/>
              </a:spcBef>
            </a:pPr>
            <a:r>
              <a:rPr sz="1800" spc="-425" dirty="0">
                <a:latin typeface="Verdana"/>
                <a:cs typeface="Verdana"/>
              </a:rPr>
              <a:t>+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-155" dirty="0">
                <a:latin typeface="Verdana"/>
                <a:cs typeface="Verdana"/>
              </a:rPr>
              <a:t>11</a:t>
            </a:r>
            <a:r>
              <a:rPr sz="1800" spc="-135" dirty="0">
                <a:latin typeface="Verdana"/>
                <a:cs typeface="Verdana"/>
              </a:rPr>
              <a:t>.0</a:t>
            </a:r>
            <a:r>
              <a:rPr sz="1800" spc="-185" dirty="0">
                <a:latin typeface="Verdana"/>
                <a:cs typeface="Verdana"/>
              </a:rPr>
              <a:t>0</a:t>
            </a:r>
            <a:r>
              <a:rPr sz="1800" spc="-145" dirty="0">
                <a:latin typeface="Verdana"/>
                <a:cs typeface="Verdana"/>
              </a:rPr>
              <a:t>0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170" dirty="0">
                <a:latin typeface="Verdana"/>
                <a:cs typeface="Verdana"/>
              </a:rPr>
              <a:t>IN</a:t>
            </a:r>
            <a:r>
              <a:rPr sz="1800" spc="-120" dirty="0">
                <a:latin typeface="Verdana"/>
                <a:cs typeface="Verdana"/>
              </a:rPr>
              <a:t>I</a:t>
            </a:r>
            <a:r>
              <a:rPr sz="1800" spc="-65" dirty="0">
                <a:latin typeface="Verdana"/>
                <a:cs typeface="Verdana"/>
              </a:rPr>
              <a:t>CIATIV</a:t>
            </a:r>
            <a:r>
              <a:rPr sz="1800" spc="-90" dirty="0">
                <a:latin typeface="Verdana"/>
                <a:cs typeface="Verdana"/>
              </a:rPr>
              <a:t>A</a:t>
            </a:r>
            <a:r>
              <a:rPr sz="1800" spc="-30" dirty="0">
                <a:latin typeface="Verdana"/>
                <a:cs typeface="Verdana"/>
              </a:rPr>
              <a:t>S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-65" dirty="0">
                <a:latin typeface="Verdana"/>
                <a:cs typeface="Verdana"/>
              </a:rPr>
              <a:t>INSCRITAS</a:t>
            </a:r>
            <a:endParaRPr sz="1800" dirty="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1085"/>
              </a:spcBef>
            </a:pPr>
            <a:r>
              <a:rPr sz="1800" spc="-425" dirty="0">
                <a:latin typeface="Verdana"/>
                <a:cs typeface="Verdana"/>
              </a:rPr>
              <a:t>+</a:t>
            </a:r>
            <a:r>
              <a:rPr sz="1800" spc="-140" dirty="0">
                <a:latin typeface="Verdana"/>
                <a:cs typeface="Verdana"/>
              </a:rPr>
              <a:t> 1.</a:t>
            </a:r>
            <a:r>
              <a:rPr sz="1800" spc="-185" dirty="0">
                <a:latin typeface="Verdana"/>
                <a:cs typeface="Verdana"/>
              </a:rPr>
              <a:t>0</a:t>
            </a:r>
            <a:r>
              <a:rPr sz="1800" spc="-150" dirty="0">
                <a:latin typeface="Verdana"/>
                <a:cs typeface="Verdana"/>
              </a:rPr>
              <a:t>0</a:t>
            </a:r>
            <a:r>
              <a:rPr sz="1800" spc="-145" dirty="0">
                <a:latin typeface="Verdana"/>
                <a:cs typeface="Verdana"/>
              </a:rPr>
              <a:t>0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75" dirty="0">
                <a:latin typeface="Verdana"/>
                <a:cs typeface="Verdana"/>
              </a:rPr>
              <a:t>I</a:t>
            </a:r>
            <a:r>
              <a:rPr sz="1800" spc="-130" dirty="0">
                <a:latin typeface="Verdana"/>
                <a:cs typeface="Verdana"/>
              </a:rPr>
              <a:t>N</a:t>
            </a:r>
            <a:r>
              <a:rPr sz="1800" spc="-210" dirty="0">
                <a:latin typeface="Verdana"/>
                <a:cs typeface="Verdana"/>
              </a:rPr>
              <a:t>IC</a:t>
            </a:r>
            <a:r>
              <a:rPr sz="1800" spc="-155" dirty="0">
                <a:latin typeface="Verdana"/>
                <a:cs typeface="Verdana"/>
              </a:rPr>
              <a:t>I</a:t>
            </a:r>
            <a:r>
              <a:rPr sz="1800" spc="-40" dirty="0">
                <a:latin typeface="Verdana"/>
                <a:cs typeface="Verdana"/>
              </a:rPr>
              <a:t>ATIVA</a:t>
            </a:r>
            <a:r>
              <a:rPr sz="1800" spc="-35" dirty="0">
                <a:latin typeface="Verdana"/>
                <a:cs typeface="Verdana"/>
              </a:rPr>
              <a:t>S</a:t>
            </a:r>
            <a:r>
              <a:rPr sz="1800" spc="-155" dirty="0">
                <a:latin typeface="Verdana"/>
                <a:cs typeface="Verdana"/>
              </a:rPr>
              <a:t> </a:t>
            </a:r>
            <a:r>
              <a:rPr sz="1800" spc="-30" dirty="0">
                <a:latin typeface="Verdana"/>
                <a:cs typeface="Verdana"/>
              </a:rPr>
              <a:t>PR</a:t>
            </a:r>
            <a:r>
              <a:rPr sz="1800" spc="-20" dirty="0">
                <a:latin typeface="Verdana"/>
                <a:cs typeface="Verdana"/>
              </a:rPr>
              <a:t>E</a:t>
            </a:r>
            <a:r>
              <a:rPr sz="1800" spc="-55" dirty="0">
                <a:latin typeface="Verdana"/>
                <a:cs typeface="Verdana"/>
              </a:rPr>
              <a:t>M</a:t>
            </a:r>
            <a:r>
              <a:rPr sz="1800" spc="-25" dirty="0">
                <a:latin typeface="Verdana"/>
                <a:cs typeface="Verdana"/>
              </a:rPr>
              <a:t>I</a:t>
            </a:r>
            <a:r>
              <a:rPr sz="1800" spc="-15" dirty="0">
                <a:latin typeface="Verdana"/>
                <a:cs typeface="Verdana"/>
              </a:rPr>
              <a:t>A</a:t>
            </a:r>
            <a:r>
              <a:rPr sz="1800" spc="-20" dirty="0">
                <a:latin typeface="Verdana"/>
                <a:cs typeface="Verdana"/>
              </a:rPr>
              <a:t>D</a:t>
            </a:r>
            <a:r>
              <a:rPr sz="1800" spc="10" dirty="0">
                <a:latin typeface="Verdana"/>
                <a:cs typeface="Verdana"/>
              </a:rPr>
              <a:t>AS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650" dirty="0">
              <a:latin typeface="Verdana"/>
              <a:cs typeface="Verdana"/>
            </a:endParaRPr>
          </a:p>
          <a:p>
            <a:pPr marL="457200" marR="450850" indent="1270" algn="ctr">
              <a:lnSpc>
                <a:spcPct val="150000"/>
              </a:lnSpc>
            </a:pPr>
            <a:r>
              <a:rPr sz="1800" spc="60" dirty="0">
                <a:latin typeface="Verdana"/>
                <a:cs typeface="Verdana"/>
              </a:rPr>
              <a:t>NA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245" dirty="0">
                <a:latin typeface="Verdana"/>
                <a:cs typeface="Verdana"/>
              </a:rPr>
              <a:t>12</a:t>
            </a:r>
            <a:r>
              <a:rPr sz="1800" spc="-200" dirty="0">
                <a:latin typeface="Verdana"/>
                <a:cs typeface="Verdana"/>
              </a:rPr>
              <a:t>ª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75" dirty="0">
                <a:latin typeface="Verdana"/>
                <a:cs typeface="Verdana"/>
              </a:rPr>
              <a:t>EDIÇ</a:t>
            </a:r>
            <a:r>
              <a:rPr sz="1800" spc="-90" dirty="0">
                <a:latin typeface="Verdana"/>
                <a:cs typeface="Verdana"/>
              </a:rPr>
              <a:t>Ã</a:t>
            </a:r>
            <a:r>
              <a:rPr sz="1800" spc="-15" dirty="0">
                <a:latin typeface="Verdana"/>
                <a:cs typeface="Verdana"/>
              </a:rPr>
              <a:t>O</a:t>
            </a:r>
            <a:r>
              <a:rPr sz="1800" spc="-145" dirty="0">
                <a:latin typeface="Verdana"/>
                <a:cs typeface="Verdana"/>
              </a:rPr>
              <a:t> </a:t>
            </a:r>
            <a:r>
              <a:rPr sz="1800" spc="-15" dirty="0">
                <a:latin typeface="Verdana"/>
                <a:cs typeface="Verdana"/>
              </a:rPr>
              <a:t>O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PSPE</a:t>
            </a:r>
            <a:r>
              <a:rPr sz="1800" spc="-150" dirty="0">
                <a:latin typeface="Verdana"/>
                <a:cs typeface="Verdana"/>
              </a:rPr>
              <a:t> </a:t>
            </a:r>
            <a:r>
              <a:rPr sz="1800" spc="5" dirty="0">
                <a:latin typeface="Verdana"/>
                <a:cs typeface="Verdana"/>
              </a:rPr>
              <a:t>INAUGURA</a:t>
            </a:r>
            <a:r>
              <a:rPr sz="1800" spc="-145" dirty="0">
                <a:latin typeface="Verdana"/>
                <a:cs typeface="Verdana"/>
              </a:rPr>
              <a:t> </a:t>
            </a:r>
            <a:r>
              <a:rPr sz="1800" spc="110" dirty="0">
                <a:latin typeface="Verdana"/>
                <a:cs typeface="Verdana"/>
              </a:rPr>
              <a:t>UMA</a:t>
            </a:r>
            <a:r>
              <a:rPr sz="1800" spc="-145" dirty="0">
                <a:latin typeface="Verdana"/>
                <a:cs typeface="Verdana"/>
              </a:rPr>
              <a:t> </a:t>
            </a:r>
            <a:r>
              <a:rPr sz="1800" spc="15" dirty="0">
                <a:latin typeface="Verdana"/>
                <a:cs typeface="Verdana"/>
              </a:rPr>
              <a:t>NOVA  </a:t>
            </a:r>
            <a:r>
              <a:rPr sz="1800" spc="-15" dirty="0">
                <a:latin typeface="Verdana"/>
                <a:cs typeface="Verdana"/>
              </a:rPr>
              <a:t>FASE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15" dirty="0">
                <a:latin typeface="Verdana"/>
                <a:cs typeface="Verdana"/>
              </a:rPr>
              <a:t>DA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40" dirty="0">
                <a:latin typeface="Verdana"/>
                <a:cs typeface="Verdana"/>
              </a:rPr>
              <a:t>SUA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90" dirty="0">
                <a:latin typeface="Verdana"/>
                <a:cs typeface="Verdana"/>
              </a:rPr>
              <a:t>HISTÓRIA,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ALINHADA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35" dirty="0">
                <a:latin typeface="Verdana"/>
                <a:cs typeface="Verdana"/>
              </a:rPr>
              <a:t>COM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O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b="1" dirty="0">
                <a:latin typeface="Tahoma"/>
                <a:cs typeface="Tahoma"/>
              </a:rPr>
              <a:t>ODS</a:t>
            </a:r>
            <a:r>
              <a:rPr sz="1800" b="1" spc="-30" dirty="0">
                <a:latin typeface="Tahoma"/>
                <a:cs typeface="Tahoma"/>
              </a:rPr>
              <a:t> </a:t>
            </a:r>
            <a:r>
              <a:rPr sz="1800" b="1" spc="-145" dirty="0">
                <a:latin typeface="Tahoma"/>
                <a:cs typeface="Tahoma"/>
              </a:rPr>
              <a:t>5</a:t>
            </a:r>
            <a:r>
              <a:rPr sz="1800" b="1" spc="-25" dirty="0">
                <a:latin typeface="Tahoma"/>
                <a:cs typeface="Tahoma"/>
              </a:rPr>
              <a:t> </a:t>
            </a:r>
            <a:r>
              <a:rPr sz="1800" spc="-40" dirty="0">
                <a:latin typeface="Verdana"/>
                <a:cs typeface="Verdana"/>
              </a:rPr>
              <a:t>E </a:t>
            </a:r>
            <a:r>
              <a:rPr sz="1800" spc="-620" dirty="0">
                <a:latin typeface="Verdana"/>
                <a:cs typeface="Verdana"/>
              </a:rPr>
              <a:t> </a:t>
            </a:r>
            <a:r>
              <a:rPr sz="1800" spc="35" dirty="0">
                <a:latin typeface="Verdana"/>
                <a:cs typeface="Verdana"/>
              </a:rPr>
              <a:t>COM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65" dirty="0">
                <a:latin typeface="Verdana"/>
                <a:cs typeface="Verdana"/>
              </a:rPr>
              <a:t>A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10" dirty="0">
                <a:latin typeface="Verdana"/>
                <a:cs typeface="Verdana"/>
              </a:rPr>
              <a:t>VA</a:t>
            </a:r>
            <a:r>
              <a:rPr sz="1800" dirty="0">
                <a:latin typeface="Verdana"/>
                <a:cs typeface="Verdana"/>
              </a:rPr>
              <a:t>L</a:t>
            </a:r>
            <a:r>
              <a:rPr sz="1800" spc="-130" dirty="0">
                <a:latin typeface="Verdana"/>
                <a:cs typeface="Verdana"/>
              </a:rPr>
              <a:t>OR</a:t>
            </a:r>
            <a:r>
              <a:rPr sz="1800" spc="-70" dirty="0">
                <a:latin typeface="Verdana"/>
                <a:cs typeface="Verdana"/>
              </a:rPr>
              <a:t>I</a:t>
            </a:r>
            <a:r>
              <a:rPr sz="1800" spc="-15" dirty="0">
                <a:latin typeface="Verdana"/>
                <a:cs typeface="Verdana"/>
              </a:rPr>
              <a:t>ZAÇÃO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15" dirty="0">
                <a:latin typeface="Verdana"/>
                <a:cs typeface="Verdana"/>
              </a:rPr>
              <a:t>D</a:t>
            </a:r>
            <a:r>
              <a:rPr sz="1800" spc="-10" dirty="0">
                <a:latin typeface="Verdana"/>
                <a:cs typeface="Verdana"/>
              </a:rPr>
              <a:t>A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20" dirty="0">
                <a:latin typeface="Verdana"/>
                <a:cs typeface="Verdana"/>
              </a:rPr>
              <a:t>ATUAÇÃ</a:t>
            </a:r>
            <a:r>
              <a:rPr sz="1800" spc="30" dirty="0">
                <a:latin typeface="Verdana"/>
                <a:cs typeface="Verdana"/>
              </a:rPr>
              <a:t>O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35" dirty="0">
                <a:latin typeface="Verdana"/>
                <a:cs typeface="Verdana"/>
              </a:rPr>
              <a:t>E</a:t>
            </a:r>
            <a:r>
              <a:rPr sz="1800" spc="180" dirty="0">
                <a:latin typeface="Verdana"/>
                <a:cs typeface="Verdana"/>
              </a:rPr>
              <a:t>M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110" dirty="0">
                <a:latin typeface="Verdana"/>
                <a:cs typeface="Verdana"/>
              </a:rPr>
              <a:t>REDE:</a:t>
            </a:r>
            <a:endParaRPr sz="1800" dirty="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1080"/>
              </a:spcBef>
            </a:pPr>
            <a:r>
              <a:rPr sz="1800" b="1" spc="-20" dirty="0">
                <a:latin typeface="Tahoma"/>
                <a:cs typeface="Tahoma"/>
              </a:rPr>
              <a:t>TORNA-SE</a:t>
            </a:r>
            <a:r>
              <a:rPr sz="1800" b="1" spc="-35" dirty="0">
                <a:latin typeface="Tahoma"/>
                <a:cs typeface="Tahoma"/>
              </a:rPr>
              <a:t> </a:t>
            </a:r>
            <a:r>
              <a:rPr sz="1800" b="1" spc="-80" dirty="0">
                <a:solidFill>
                  <a:srgbClr val="0040D9"/>
                </a:solidFill>
                <a:latin typeface="Tahoma"/>
                <a:cs typeface="Tahoma"/>
              </a:rPr>
              <a:t>PRÊMIO</a:t>
            </a:r>
            <a:r>
              <a:rPr sz="1800" b="1" spc="-45" dirty="0">
                <a:solidFill>
                  <a:srgbClr val="0040D9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0040D9"/>
                </a:solidFill>
                <a:latin typeface="Tahoma"/>
                <a:cs typeface="Tahoma"/>
              </a:rPr>
              <a:t>SEBRAE</a:t>
            </a:r>
            <a:r>
              <a:rPr sz="1800" b="1" spc="-40" dirty="0">
                <a:solidFill>
                  <a:srgbClr val="0040D9"/>
                </a:solidFill>
                <a:latin typeface="Tahoma"/>
                <a:cs typeface="Tahoma"/>
              </a:rPr>
              <a:t> </a:t>
            </a:r>
            <a:r>
              <a:rPr sz="1800" b="1" spc="-60" dirty="0">
                <a:solidFill>
                  <a:srgbClr val="0040D9"/>
                </a:solidFill>
                <a:latin typeface="Tahoma"/>
                <a:cs typeface="Tahoma"/>
              </a:rPr>
              <a:t>PREFEITURA</a:t>
            </a:r>
            <a:r>
              <a:rPr sz="1800" b="1" spc="-55" dirty="0">
                <a:solidFill>
                  <a:srgbClr val="0040D9"/>
                </a:solidFill>
                <a:latin typeface="Tahoma"/>
                <a:cs typeface="Tahoma"/>
              </a:rPr>
              <a:t> </a:t>
            </a:r>
            <a:r>
              <a:rPr sz="1800" b="1" spc="-20" dirty="0">
                <a:solidFill>
                  <a:srgbClr val="0040D9"/>
                </a:solidFill>
                <a:latin typeface="Tahoma"/>
                <a:cs typeface="Tahoma"/>
              </a:rPr>
              <a:t>EMPREENDEDORA</a:t>
            </a:r>
            <a:endParaRPr sz="1800" dirty="0">
              <a:latin typeface="Tahoma"/>
              <a:cs typeface="Tahoma"/>
            </a:endParaRPr>
          </a:p>
          <a:p>
            <a:pPr marL="635" algn="ctr">
              <a:lnSpc>
                <a:spcPct val="100000"/>
              </a:lnSpc>
              <a:spcBef>
                <a:spcPts val="1085"/>
              </a:spcBef>
            </a:pPr>
            <a:r>
              <a:rPr sz="1800" b="1" spc="-420" dirty="0">
                <a:latin typeface="Tahoma"/>
                <a:cs typeface="Tahoma"/>
              </a:rPr>
              <a:t>+</a:t>
            </a:r>
            <a:r>
              <a:rPr sz="1800" b="1" spc="-150" dirty="0">
                <a:latin typeface="Tahoma"/>
                <a:cs typeface="Tahoma"/>
              </a:rPr>
              <a:t>18</a:t>
            </a:r>
            <a:r>
              <a:rPr sz="1800" b="1" spc="-155" dirty="0">
                <a:latin typeface="Tahoma"/>
                <a:cs typeface="Tahoma"/>
              </a:rPr>
              <a:t>0</a:t>
            </a:r>
            <a:r>
              <a:rPr sz="1800" b="1" spc="-145" dirty="0">
                <a:latin typeface="Tahoma"/>
                <a:cs typeface="Tahoma"/>
              </a:rPr>
              <a:t>0</a:t>
            </a:r>
            <a:r>
              <a:rPr sz="1800" b="1" spc="-35" dirty="0">
                <a:latin typeface="Tahoma"/>
                <a:cs typeface="Tahoma"/>
              </a:rPr>
              <a:t> </a:t>
            </a:r>
            <a:r>
              <a:rPr sz="1800" b="1" spc="-140" dirty="0">
                <a:latin typeface="Tahoma"/>
                <a:cs typeface="Tahoma"/>
              </a:rPr>
              <a:t>I</a:t>
            </a:r>
            <a:r>
              <a:rPr sz="1800" b="1" spc="-215" dirty="0">
                <a:latin typeface="Tahoma"/>
                <a:cs typeface="Tahoma"/>
              </a:rPr>
              <a:t>N</a:t>
            </a:r>
            <a:r>
              <a:rPr sz="1800" b="1" spc="-265" dirty="0">
                <a:latin typeface="Tahoma"/>
                <a:cs typeface="Tahoma"/>
              </a:rPr>
              <a:t>IC</a:t>
            </a:r>
            <a:r>
              <a:rPr sz="1800" b="1" spc="-215" dirty="0">
                <a:latin typeface="Tahoma"/>
                <a:cs typeface="Tahoma"/>
              </a:rPr>
              <a:t>I</a:t>
            </a:r>
            <a:r>
              <a:rPr sz="1800" b="1" spc="-25" dirty="0">
                <a:latin typeface="Tahoma"/>
                <a:cs typeface="Tahoma"/>
              </a:rPr>
              <a:t>ATIVA</a:t>
            </a:r>
            <a:r>
              <a:rPr sz="1800" b="1" spc="-20" dirty="0">
                <a:latin typeface="Tahoma"/>
                <a:cs typeface="Tahoma"/>
              </a:rPr>
              <a:t>S</a:t>
            </a:r>
            <a:r>
              <a:rPr sz="1800" b="1" spc="-35" dirty="0">
                <a:latin typeface="Tahoma"/>
                <a:cs typeface="Tahoma"/>
              </a:rPr>
              <a:t> </a:t>
            </a:r>
            <a:r>
              <a:rPr sz="1800" b="1" spc="-140" dirty="0">
                <a:latin typeface="Tahoma"/>
                <a:cs typeface="Tahoma"/>
              </a:rPr>
              <a:t>I</a:t>
            </a:r>
            <a:r>
              <a:rPr sz="1800" b="1" spc="-215" dirty="0">
                <a:latin typeface="Tahoma"/>
                <a:cs typeface="Tahoma"/>
              </a:rPr>
              <a:t>N</a:t>
            </a:r>
            <a:r>
              <a:rPr sz="1800" b="1" spc="-85" dirty="0">
                <a:latin typeface="Tahoma"/>
                <a:cs typeface="Tahoma"/>
              </a:rPr>
              <a:t>SCRIT</a:t>
            </a:r>
            <a:r>
              <a:rPr sz="1800" b="1" spc="60" dirty="0">
                <a:latin typeface="Tahoma"/>
                <a:cs typeface="Tahoma"/>
              </a:rPr>
              <a:t>AS</a:t>
            </a:r>
            <a:r>
              <a:rPr sz="1800" b="1" spc="-35" dirty="0">
                <a:latin typeface="Tahoma"/>
                <a:cs typeface="Tahoma"/>
              </a:rPr>
              <a:t> </a:t>
            </a:r>
            <a:r>
              <a:rPr sz="1800" b="1" spc="45" dirty="0">
                <a:latin typeface="Tahoma"/>
                <a:cs typeface="Tahoma"/>
              </a:rPr>
              <a:t>NAS</a:t>
            </a:r>
            <a:r>
              <a:rPr sz="1800" b="1" spc="-25" dirty="0">
                <a:latin typeface="Tahoma"/>
                <a:cs typeface="Tahoma"/>
              </a:rPr>
              <a:t> </a:t>
            </a:r>
            <a:r>
              <a:rPr sz="1800" b="1" spc="-155" dirty="0">
                <a:latin typeface="Tahoma"/>
                <a:cs typeface="Tahoma"/>
              </a:rPr>
              <a:t>2</a:t>
            </a:r>
            <a:r>
              <a:rPr sz="1800" b="1" spc="-145" dirty="0">
                <a:latin typeface="Tahoma"/>
                <a:cs typeface="Tahoma"/>
              </a:rPr>
              <a:t>7</a:t>
            </a:r>
            <a:r>
              <a:rPr sz="1800" b="1" spc="-30" dirty="0">
                <a:latin typeface="Tahoma"/>
                <a:cs typeface="Tahoma"/>
              </a:rPr>
              <a:t> </a:t>
            </a:r>
            <a:r>
              <a:rPr sz="1800" b="1" spc="-5" dirty="0">
                <a:latin typeface="Tahoma"/>
                <a:cs typeface="Tahoma"/>
              </a:rPr>
              <a:t>UFs</a:t>
            </a:r>
            <a:endParaRPr sz="1800" dirty="0">
              <a:latin typeface="Tahoma"/>
              <a:cs typeface="Tahom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1623" y="708659"/>
            <a:ext cx="1603247" cy="399288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782948" y="1475359"/>
            <a:ext cx="43872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35" dirty="0"/>
              <a:t>HIS</a:t>
            </a:r>
            <a:r>
              <a:rPr spc="-140" dirty="0"/>
              <a:t>T</a:t>
            </a:r>
            <a:r>
              <a:rPr spc="-120" dirty="0"/>
              <a:t>ÓRICO</a:t>
            </a:r>
            <a:r>
              <a:rPr spc="-50" dirty="0"/>
              <a:t> </a:t>
            </a:r>
            <a:r>
              <a:rPr spc="-10" dirty="0"/>
              <a:t>&amp;</a:t>
            </a:r>
            <a:r>
              <a:rPr spc="-50" dirty="0"/>
              <a:t> </a:t>
            </a:r>
            <a:r>
              <a:rPr spc="35" dirty="0"/>
              <a:t>E</a:t>
            </a:r>
            <a:r>
              <a:rPr spc="30" dirty="0"/>
              <a:t>X</a:t>
            </a:r>
            <a:r>
              <a:rPr spc="-45" dirty="0"/>
              <a:t>PE</a:t>
            </a:r>
            <a:r>
              <a:rPr spc="-55" dirty="0"/>
              <a:t>C</a:t>
            </a:r>
            <a:r>
              <a:rPr spc="40" dirty="0"/>
              <a:t>T</a:t>
            </a:r>
            <a:r>
              <a:rPr spc="35" dirty="0"/>
              <a:t>A</a:t>
            </a:r>
            <a:r>
              <a:rPr spc="-75" dirty="0"/>
              <a:t>TIV</a:t>
            </a:r>
            <a:r>
              <a:rPr spc="-95" dirty="0"/>
              <a:t>A</a:t>
            </a:r>
            <a:r>
              <a:rPr spc="80" dirty="0"/>
              <a:t>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50495" rIns="0" bIns="0" rtlCol="0">
            <a:spAutoFit/>
          </a:bodyPr>
          <a:lstStyle/>
          <a:p>
            <a:pPr marL="1228725" indent="-457200">
              <a:lnSpc>
                <a:spcPct val="100000"/>
              </a:lnSpc>
              <a:spcBef>
                <a:spcPts val="1185"/>
              </a:spcBef>
              <a:buClr>
                <a:srgbClr val="0040D9"/>
              </a:buClr>
              <a:buFont typeface="Verdana"/>
              <a:buAutoNum type="arabicPeriod"/>
              <a:tabLst>
                <a:tab pos="1228090" algn="l"/>
                <a:tab pos="1228725" algn="l"/>
              </a:tabLst>
            </a:pPr>
            <a:r>
              <a:rPr spc="-30" dirty="0"/>
              <a:t>Simplificação</a:t>
            </a:r>
            <a:r>
              <a:rPr spc="-140" dirty="0"/>
              <a:t> </a:t>
            </a:r>
            <a:r>
              <a:rPr spc="90" dirty="0"/>
              <a:t>&amp;</a:t>
            </a:r>
            <a:r>
              <a:rPr spc="-135" dirty="0"/>
              <a:t> </a:t>
            </a:r>
            <a:r>
              <a:rPr spc="-45" dirty="0"/>
              <a:t>Fomento</a:t>
            </a:r>
            <a:r>
              <a:rPr spc="-130" dirty="0"/>
              <a:t> </a:t>
            </a:r>
            <a:r>
              <a:rPr spc="-45" dirty="0"/>
              <a:t>ao</a:t>
            </a:r>
            <a:r>
              <a:rPr spc="-125" dirty="0"/>
              <a:t> </a:t>
            </a:r>
            <a:r>
              <a:rPr spc="-60" dirty="0"/>
              <a:t>Empreendedorismo;</a:t>
            </a:r>
          </a:p>
          <a:p>
            <a:pPr marL="1228725" indent="-457200">
              <a:lnSpc>
                <a:spcPct val="100000"/>
              </a:lnSpc>
              <a:spcBef>
                <a:spcPts val="1085"/>
              </a:spcBef>
              <a:buAutoNum type="arabicPeriod"/>
              <a:tabLst>
                <a:tab pos="1228090" algn="l"/>
                <a:tab pos="1228725" algn="l"/>
              </a:tabLst>
            </a:pPr>
            <a:r>
              <a:rPr spc="-60" dirty="0"/>
              <a:t>S</a:t>
            </a:r>
            <a:r>
              <a:rPr spc="-65" dirty="0"/>
              <a:t>a</a:t>
            </a:r>
            <a:r>
              <a:rPr spc="-40" dirty="0"/>
              <a:t>la</a:t>
            </a:r>
            <a:r>
              <a:rPr spc="-135" dirty="0"/>
              <a:t> </a:t>
            </a:r>
            <a:r>
              <a:rPr spc="-20" dirty="0"/>
              <a:t>d</a:t>
            </a:r>
            <a:r>
              <a:rPr spc="5" dirty="0"/>
              <a:t>o</a:t>
            </a:r>
            <a:r>
              <a:rPr spc="-135" dirty="0"/>
              <a:t> </a:t>
            </a:r>
            <a:r>
              <a:rPr spc="-45" dirty="0"/>
              <a:t>Em</a:t>
            </a:r>
            <a:r>
              <a:rPr spc="-30" dirty="0"/>
              <a:t>p</a:t>
            </a:r>
            <a:r>
              <a:rPr spc="-65" dirty="0"/>
              <a:t>r</a:t>
            </a:r>
            <a:r>
              <a:rPr spc="-95" dirty="0"/>
              <a:t>e</a:t>
            </a:r>
            <a:r>
              <a:rPr spc="-45" dirty="0"/>
              <a:t>ended</a:t>
            </a:r>
            <a:r>
              <a:rPr spc="-35" dirty="0"/>
              <a:t>o</a:t>
            </a:r>
            <a:r>
              <a:rPr spc="-200" dirty="0"/>
              <a:t>r;</a:t>
            </a:r>
          </a:p>
          <a:p>
            <a:pPr marL="1228725" indent="-457200">
              <a:lnSpc>
                <a:spcPct val="100000"/>
              </a:lnSpc>
              <a:spcBef>
                <a:spcPts val="1080"/>
              </a:spcBef>
              <a:buAutoNum type="arabicPeriod"/>
              <a:tabLst>
                <a:tab pos="1228090" algn="l"/>
                <a:tab pos="1228725" algn="l"/>
              </a:tabLst>
            </a:pPr>
            <a:r>
              <a:rPr spc="-30" dirty="0"/>
              <a:t>Co</a:t>
            </a:r>
            <a:r>
              <a:rPr spc="-40" dirty="0"/>
              <a:t>m</a:t>
            </a:r>
            <a:r>
              <a:rPr spc="-55" dirty="0"/>
              <a:t>pras</a:t>
            </a:r>
            <a:r>
              <a:rPr spc="-145" dirty="0"/>
              <a:t> </a:t>
            </a:r>
            <a:r>
              <a:rPr spc="5" dirty="0"/>
              <a:t>G</a:t>
            </a:r>
            <a:r>
              <a:rPr spc="10" dirty="0"/>
              <a:t>o</a:t>
            </a:r>
            <a:r>
              <a:rPr spc="-75" dirty="0"/>
              <a:t>v</a:t>
            </a:r>
            <a:r>
              <a:rPr spc="-80" dirty="0"/>
              <a:t>e</a:t>
            </a:r>
            <a:r>
              <a:rPr spc="-90" dirty="0"/>
              <a:t>rnamentais;</a:t>
            </a:r>
          </a:p>
          <a:p>
            <a:pPr marL="1228725" indent="-457200">
              <a:lnSpc>
                <a:spcPct val="100000"/>
              </a:lnSpc>
              <a:spcBef>
                <a:spcPts val="1080"/>
              </a:spcBef>
              <a:buAutoNum type="arabicPeriod"/>
              <a:tabLst>
                <a:tab pos="1228090" algn="l"/>
                <a:tab pos="1228725" algn="l"/>
              </a:tabLst>
            </a:pPr>
            <a:r>
              <a:rPr spc="-45" dirty="0"/>
              <a:t>Empreendedorismo</a:t>
            </a:r>
            <a:r>
              <a:rPr spc="-145" dirty="0"/>
              <a:t> </a:t>
            </a:r>
            <a:r>
              <a:rPr spc="-60" dirty="0"/>
              <a:t>na</a:t>
            </a:r>
            <a:r>
              <a:rPr spc="-140" dirty="0"/>
              <a:t> </a:t>
            </a:r>
            <a:r>
              <a:rPr spc="-75" dirty="0"/>
              <a:t>Escola;</a:t>
            </a:r>
          </a:p>
          <a:p>
            <a:pPr marL="1228725" indent="-457200">
              <a:lnSpc>
                <a:spcPct val="100000"/>
              </a:lnSpc>
              <a:spcBef>
                <a:spcPts val="1080"/>
              </a:spcBef>
              <a:buAutoNum type="arabicPeriod"/>
              <a:tabLst>
                <a:tab pos="1228090" algn="l"/>
                <a:tab pos="1228725" algn="l"/>
              </a:tabLst>
            </a:pPr>
            <a:r>
              <a:rPr spc="-120" dirty="0"/>
              <a:t>I</a:t>
            </a:r>
            <a:r>
              <a:rPr spc="-175" dirty="0"/>
              <a:t>n</a:t>
            </a:r>
            <a:r>
              <a:rPr spc="-20" dirty="0"/>
              <a:t>cl</a:t>
            </a:r>
            <a:r>
              <a:rPr spc="-30" dirty="0"/>
              <a:t>u</a:t>
            </a:r>
            <a:r>
              <a:rPr spc="-40" dirty="0"/>
              <a:t>são</a:t>
            </a:r>
            <a:r>
              <a:rPr spc="-155" dirty="0"/>
              <a:t> </a:t>
            </a:r>
            <a:r>
              <a:rPr spc="-20" dirty="0"/>
              <a:t>Pro</a:t>
            </a:r>
            <a:r>
              <a:rPr spc="-15" dirty="0"/>
              <a:t>d</a:t>
            </a:r>
            <a:r>
              <a:rPr spc="-60" dirty="0"/>
              <a:t>ut</a:t>
            </a:r>
            <a:r>
              <a:rPr spc="-30" dirty="0"/>
              <a:t>i</a:t>
            </a:r>
            <a:r>
              <a:rPr spc="-80" dirty="0"/>
              <a:t>v</a:t>
            </a:r>
            <a:r>
              <a:rPr spc="-85" dirty="0"/>
              <a:t>a</a:t>
            </a:r>
            <a:r>
              <a:rPr spc="-320" dirty="0"/>
              <a:t>;</a:t>
            </a:r>
          </a:p>
          <a:p>
            <a:pPr marL="1228725" indent="-457200">
              <a:lnSpc>
                <a:spcPct val="100000"/>
              </a:lnSpc>
              <a:spcBef>
                <a:spcPts val="1080"/>
              </a:spcBef>
              <a:buAutoNum type="arabicPeriod"/>
              <a:tabLst>
                <a:tab pos="1228090" algn="l"/>
                <a:tab pos="1228725" algn="l"/>
              </a:tabLst>
            </a:pPr>
            <a:r>
              <a:rPr spc="-25" dirty="0"/>
              <a:t>T</a:t>
            </a:r>
            <a:r>
              <a:rPr spc="-20" dirty="0"/>
              <a:t>u</a:t>
            </a:r>
            <a:r>
              <a:rPr spc="-35" dirty="0"/>
              <a:t>rismo</a:t>
            </a:r>
            <a:r>
              <a:rPr spc="-150" dirty="0"/>
              <a:t> </a:t>
            </a:r>
            <a:r>
              <a:rPr spc="90" dirty="0"/>
              <a:t>&amp;</a:t>
            </a:r>
            <a:r>
              <a:rPr spc="-130" dirty="0"/>
              <a:t> </a:t>
            </a:r>
            <a:r>
              <a:rPr spc="-114" dirty="0"/>
              <a:t>I</a:t>
            </a:r>
            <a:r>
              <a:rPr spc="-165" dirty="0"/>
              <a:t>d</a:t>
            </a:r>
            <a:r>
              <a:rPr spc="-50" dirty="0"/>
              <a:t>enti</a:t>
            </a:r>
            <a:r>
              <a:rPr spc="-55" dirty="0"/>
              <a:t>d</a:t>
            </a:r>
            <a:r>
              <a:rPr spc="-65" dirty="0"/>
              <a:t>ad</a:t>
            </a:r>
            <a:r>
              <a:rPr spc="-60" dirty="0"/>
              <a:t>e</a:t>
            </a:r>
            <a:r>
              <a:rPr spc="-160" dirty="0"/>
              <a:t> </a:t>
            </a:r>
            <a:r>
              <a:rPr spc="-60" dirty="0"/>
              <a:t>Ter</a:t>
            </a:r>
            <a:r>
              <a:rPr spc="-55" dirty="0"/>
              <a:t>r</a:t>
            </a:r>
            <a:r>
              <a:rPr spc="-30" dirty="0"/>
              <a:t>it</a:t>
            </a:r>
            <a:r>
              <a:rPr spc="-45" dirty="0"/>
              <a:t>ori</a:t>
            </a:r>
            <a:r>
              <a:rPr spc="-80" dirty="0"/>
              <a:t>a</a:t>
            </a:r>
            <a:r>
              <a:rPr spc="-160" dirty="0"/>
              <a:t>l;</a:t>
            </a:r>
          </a:p>
          <a:p>
            <a:pPr marL="1228725" indent="-457200">
              <a:lnSpc>
                <a:spcPct val="100000"/>
              </a:lnSpc>
              <a:spcBef>
                <a:spcPts val="1080"/>
              </a:spcBef>
              <a:buAutoNum type="arabicPeriod"/>
              <a:tabLst>
                <a:tab pos="1228090" algn="l"/>
                <a:tab pos="1228725" algn="l"/>
              </a:tabLst>
            </a:pPr>
            <a:r>
              <a:rPr spc="-60" dirty="0"/>
              <a:t>Sust</a:t>
            </a:r>
            <a:r>
              <a:rPr spc="-70" dirty="0"/>
              <a:t>e</a:t>
            </a:r>
            <a:r>
              <a:rPr spc="-35" dirty="0"/>
              <a:t>ntabil</a:t>
            </a:r>
            <a:r>
              <a:rPr spc="-20" dirty="0"/>
              <a:t>i</a:t>
            </a:r>
            <a:r>
              <a:rPr spc="-50" dirty="0"/>
              <a:t>dade</a:t>
            </a:r>
            <a:r>
              <a:rPr spc="-160" dirty="0"/>
              <a:t> </a:t>
            </a:r>
            <a:r>
              <a:rPr spc="90" dirty="0"/>
              <a:t>&amp;</a:t>
            </a:r>
            <a:r>
              <a:rPr spc="-135" dirty="0"/>
              <a:t> </a:t>
            </a:r>
            <a:r>
              <a:rPr spc="185" dirty="0"/>
              <a:t>M</a:t>
            </a:r>
            <a:r>
              <a:rPr spc="-80" dirty="0"/>
              <a:t>e</a:t>
            </a:r>
            <a:r>
              <a:rPr spc="5" dirty="0"/>
              <a:t>io</a:t>
            </a:r>
            <a:r>
              <a:rPr spc="-140" dirty="0"/>
              <a:t> </a:t>
            </a:r>
            <a:r>
              <a:rPr spc="-40" dirty="0"/>
              <a:t>Ambiente</a:t>
            </a:r>
          </a:p>
          <a:p>
            <a:pPr marL="1228725" indent="-457200">
              <a:lnSpc>
                <a:spcPct val="100000"/>
              </a:lnSpc>
              <a:spcBef>
                <a:spcPts val="1085"/>
              </a:spcBef>
              <a:buAutoNum type="arabicPeriod"/>
              <a:tabLst>
                <a:tab pos="1228090" algn="l"/>
                <a:tab pos="1228725" algn="l"/>
              </a:tabLst>
            </a:pPr>
            <a:r>
              <a:rPr spc="-40" dirty="0"/>
              <a:t>E</a:t>
            </a:r>
            <a:r>
              <a:rPr spc="-50" dirty="0"/>
              <a:t>m</a:t>
            </a:r>
            <a:r>
              <a:rPr spc="-60" dirty="0"/>
              <a:t>pre</a:t>
            </a:r>
            <a:r>
              <a:rPr spc="-75" dirty="0"/>
              <a:t>e</a:t>
            </a:r>
            <a:r>
              <a:rPr spc="-35" dirty="0"/>
              <a:t>n</a:t>
            </a:r>
            <a:r>
              <a:rPr spc="-30" dirty="0"/>
              <a:t>d</a:t>
            </a:r>
            <a:r>
              <a:rPr spc="-35" dirty="0"/>
              <a:t>edoris</a:t>
            </a:r>
            <a:r>
              <a:rPr spc="-55" dirty="0"/>
              <a:t>m</a:t>
            </a:r>
            <a:r>
              <a:rPr spc="5" dirty="0"/>
              <a:t>o</a:t>
            </a:r>
            <a:r>
              <a:rPr spc="-145" dirty="0"/>
              <a:t> </a:t>
            </a:r>
            <a:r>
              <a:rPr spc="-60" dirty="0"/>
              <a:t>Rur</a:t>
            </a:r>
            <a:r>
              <a:rPr spc="-75" dirty="0"/>
              <a:t>a</a:t>
            </a:r>
            <a:r>
              <a:rPr spc="-160" dirty="0"/>
              <a:t>l;</a:t>
            </a:r>
          </a:p>
          <a:p>
            <a:pPr marL="1228725" indent="-457200">
              <a:lnSpc>
                <a:spcPct val="100000"/>
              </a:lnSpc>
              <a:spcBef>
                <a:spcPts val="1080"/>
              </a:spcBef>
              <a:buAutoNum type="arabicPeriod"/>
              <a:tabLst>
                <a:tab pos="1228090" algn="l"/>
                <a:tab pos="1228725" algn="l"/>
              </a:tabLst>
            </a:pPr>
            <a:r>
              <a:rPr spc="-25" dirty="0"/>
              <a:t>Cid</a:t>
            </a:r>
            <a:r>
              <a:rPr spc="-65" dirty="0"/>
              <a:t>ad</a:t>
            </a:r>
            <a:r>
              <a:rPr spc="-60" dirty="0"/>
              <a:t>e</a:t>
            </a:r>
            <a:r>
              <a:rPr spc="-150" dirty="0"/>
              <a:t> </a:t>
            </a:r>
            <a:r>
              <a:rPr spc="-40" dirty="0"/>
              <a:t>E</a:t>
            </a:r>
            <a:r>
              <a:rPr spc="-50" dirty="0"/>
              <a:t>m</a:t>
            </a:r>
            <a:r>
              <a:rPr spc="-60" dirty="0"/>
              <a:t>pre</a:t>
            </a:r>
            <a:r>
              <a:rPr spc="-75" dirty="0"/>
              <a:t>e</a:t>
            </a:r>
            <a:r>
              <a:rPr spc="-35" dirty="0"/>
              <a:t>n</a:t>
            </a:r>
            <a:r>
              <a:rPr spc="-30" dirty="0"/>
              <a:t>d</a:t>
            </a:r>
            <a:r>
              <a:rPr spc="-55" dirty="0"/>
              <a:t>edor</a:t>
            </a:r>
            <a:r>
              <a:rPr spc="-60" dirty="0"/>
              <a:t>a</a:t>
            </a:r>
            <a:r>
              <a:rPr spc="-320" dirty="0"/>
              <a:t>;</a:t>
            </a:r>
          </a:p>
          <a:p>
            <a:pPr marL="1228725" indent="-457200">
              <a:lnSpc>
                <a:spcPct val="100000"/>
              </a:lnSpc>
              <a:spcBef>
                <a:spcPts val="1075"/>
              </a:spcBef>
              <a:buAutoNum type="arabicPeriod"/>
              <a:tabLst>
                <a:tab pos="1228090" algn="l"/>
                <a:tab pos="1228725" algn="l"/>
              </a:tabLst>
            </a:pPr>
            <a:r>
              <a:rPr spc="-35" dirty="0"/>
              <a:t>Gov</a:t>
            </a:r>
            <a:r>
              <a:rPr spc="-40" dirty="0"/>
              <a:t>e</a:t>
            </a:r>
            <a:r>
              <a:rPr spc="-65" dirty="0"/>
              <a:t>rn</a:t>
            </a:r>
            <a:r>
              <a:rPr spc="-80" dirty="0"/>
              <a:t>a</a:t>
            </a:r>
            <a:r>
              <a:rPr spc="-55" dirty="0"/>
              <a:t>nça</a:t>
            </a:r>
            <a:r>
              <a:rPr spc="-135" dirty="0"/>
              <a:t> </a:t>
            </a:r>
            <a:r>
              <a:rPr spc="-45" dirty="0"/>
              <a:t>Territoria</a:t>
            </a:r>
            <a:r>
              <a:rPr spc="-40" dirty="0"/>
              <a:t>l</a:t>
            </a:r>
            <a:r>
              <a:rPr spc="-320" dirty="0"/>
              <a:t>;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1623" y="708659"/>
            <a:ext cx="1603247" cy="399288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973192" y="1067815"/>
            <a:ext cx="200596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5" dirty="0"/>
              <a:t>CATEGORIAS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93314" y="1766397"/>
            <a:ext cx="5838825" cy="3965829"/>
          </a:xfrm>
          <a:prstGeom prst="rect">
            <a:avLst/>
          </a:prstGeom>
        </p:spPr>
        <p:txBody>
          <a:bodyPr vert="horz" wrap="square" lIns="0" tIns="150495" rIns="0" bIns="0" rtlCol="0">
            <a:spAutoFit/>
          </a:bodyPr>
          <a:lstStyle/>
          <a:p>
            <a:pPr marL="565785" algn="ctr">
              <a:lnSpc>
                <a:spcPct val="100000"/>
              </a:lnSpc>
              <a:spcBef>
                <a:spcPts val="1185"/>
              </a:spcBef>
            </a:pPr>
            <a:r>
              <a:rPr sz="1800" spc="-30" dirty="0">
                <a:latin typeface="Verdana"/>
                <a:cs typeface="Verdana"/>
              </a:rPr>
              <a:t>Co</a:t>
            </a:r>
            <a:r>
              <a:rPr sz="1800" spc="-40" dirty="0">
                <a:latin typeface="Verdana"/>
                <a:cs typeface="Verdana"/>
              </a:rPr>
              <a:t>m</a:t>
            </a:r>
            <a:r>
              <a:rPr sz="1800" spc="-70" dirty="0">
                <a:latin typeface="Verdana"/>
                <a:cs typeface="Verdana"/>
              </a:rPr>
              <a:t>eç</a:t>
            </a:r>
            <a:r>
              <a:rPr sz="1800" spc="-75" dirty="0">
                <a:latin typeface="Verdana"/>
                <a:cs typeface="Verdana"/>
              </a:rPr>
              <a:t>a</a:t>
            </a:r>
            <a:r>
              <a:rPr sz="1800" spc="-50" dirty="0">
                <a:latin typeface="Verdana"/>
                <a:cs typeface="Verdana"/>
              </a:rPr>
              <a:t>m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80" dirty="0">
                <a:latin typeface="Verdana"/>
                <a:cs typeface="Verdana"/>
              </a:rPr>
              <a:t>e</a:t>
            </a:r>
            <a:r>
              <a:rPr sz="1800" spc="-50" dirty="0">
                <a:latin typeface="Verdana"/>
                <a:cs typeface="Verdana"/>
              </a:rPr>
              <a:t>m</a:t>
            </a:r>
            <a:r>
              <a:rPr sz="1800" spc="-145" dirty="0">
                <a:latin typeface="Verdana"/>
                <a:cs typeface="Verdana"/>
              </a:rPr>
              <a:t> </a:t>
            </a:r>
            <a:r>
              <a:rPr sz="1800" spc="-90" dirty="0" err="1">
                <a:latin typeface="Verdana"/>
                <a:cs typeface="Verdana"/>
              </a:rPr>
              <a:t>a</a:t>
            </a:r>
            <a:r>
              <a:rPr sz="1800" spc="-10" dirty="0" err="1">
                <a:latin typeface="Verdana"/>
                <a:cs typeface="Verdana"/>
              </a:rPr>
              <a:t>go</a:t>
            </a:r>
            <a:r>
              <a:rPr sz="1800" spc="-50" dirty="0" err="1">
                <a:latin typeface="Verdana"/>
                <a:cs typeface="Verdana"/>
              </a:rPr>
              <a:t>sto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-245" dirty="0">
                <a:latin typeface="Verdana"/>
                <a:cs typeface="Verdana"/>
              </a:rPr>
              <a:t>–</a:t>
            </a:r>
            <a:r>
              <a:rPr sz="1800" b="1" spc="-155" dirty="0">
                <a:latin typeface="Tahoma"/>
                <a:cs typeface="Tahoma"/>
              </a:rPr>
              <a:t>15</a:t>
            </a:r>
            <a:r>
              <a:rPr sz="1800" b="1" spc="-175" dirty="0">
                <a:latin typeface="Tahoma"/>
                <a:cs typeface="Tahoma"/>
              </a:rPr>
              <a:t>/0</a:t>
            </a:r>
            <a:r>
              <a:rPr sz="1800" b="1" spc="-195" dirty="0">
                <a:latin typeface="Tahoma"/>
                <a:cs typeface="Tahoma"/>
              </a:rPr>
              <a:t>8</a:t>
            </a:r>
            <a:r>
              <a:rPr sz="1800" b="1" spc="-175" dirty="0">
                <a:latin typeface="Tahoma"/>
                <a:cs typeface="Tahoma"/>
              </a:rPr>
              <a:t>/2</a:t>
            </a:r>
            <a:r>
              <a:rPr sz="1800" b="1" spc="-195" dirty="0">
                <a:latin typeface="Tahoma"/>
                <a:cs typeface="Tahoma"/>
              </a:rPr>
              <a:t>0</a:t>
            </a:r>
            <a:r>
              <a:rPr sz="1800" b="1" spc="-155" dirty="0">
                <a:latin typeface="Tahoma"/>
                <a:cs typeface="Tahoma"/>
              </a:rPr>
              <a:t>2</a:t>
            </a:r>
            <a:r>
              <a:rPr sz="1800" b="1" spc="-145" dirty="0">
                <a:latin typeface="Tahoma"/>
                <a:cs typeface="Tahoma"/>
              </a:rPr>
              <a:t>3</a:t>
            </a:r>
            <a:endParaRPr sz="1800" dirty="0">
              <a:latin typeface="Tahoma"/>
              <a:cs typeface="Tahoma"/>
            </a:endParaRPr>
          </a:p>
          <a:p>
            <a:pPr marL="565785" algn="ctr">
              <a:lnSpc>
                <a:spcPct val="100000"/>
              </a:lnSpc>
              <a:spcBef>
                <a:spcPts val="1080"/>
              </a:spcBef>
            </a:pPr>
            <a:r>
              <a:rPr sz="1800" spc="-5" dirty="0">
                <a:latin typeface="Verdana"/>
                <a:cs typeface="Verdana"/>
              </a:rPr>
              <a:t>CADA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20" dirty="0">
                <a:latin typeface="Verdana"/>
                <a:cs typeface="Verdana"/>
              </a:rPr>
              <a:t>UF</a:t>
            </a:r>
            <a:r>
              <a:rPr sz="1800" spc="-150" dirty="0">
                <a:latin typeface="Verdana"/>
                <a:cs typeface="Verdana"/>
              </a:rPr>
              <a:t> </a:t>
            </a:r>
            <a:r>
              <a:rPr sz="1800" spc="45" dirty="0">
                <a:latin typeface="Verdana"/>
                <a:cs typeface="Verdana"/>
              </a:rPr>
              <a:t>TEM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SEU</a:t>
            </a:r>
            <a:r>
              <a:rPr sz="1800" spc="-145" dirty="0">
                <a:latin typeface="Verdana"/>
                <a:cs typeface="Verdana"/>
              </a:rPr>
              <a:t> </a:t>
            </a:r>
            <a:r>
              <a:rPr sz="1800" spc="-40" dirty="0">
                <a:latin typeface="Verdana"/>
                <a:cs typeface="Verdana"/>
              </a:rPr>
              <a:t>CALENDÁRIO</a:t>
            </a:r>
            <a:endParaRPr sz="1800" dirty="0">
              <a:latin typeface="Verdana"/>
              <a:cs typeface="Verdana"/>
            </a:endParaRPr>
          </a:p>
          <a:p>
            <a:pPr marL="563880" algn="ctr">
              <a:lnSpc>
                <a:spcPct val="100000"/>
              </a:lnSpc>
              <a:spcBef>
                <a:spcPts val="1080"/>
              </a:spcBef>
            </a:pPr>
            <a:r>
              <a:rPr sz="1800" spc="-95" dirty="0">
                <a:latin typeface="Verdana"/>
                <a:cs typeface="Verdana"/>
              </a:rPr>
              <a:t>(d</a:t>
            </a:r>
            <a:r>
              <a:rPr sz="1800" spc="-45" dirty="0">
                <a:latin typeface="Verdana"/>
                <a:cs typeface="Verdana"/>
              </a:rPr>
              <a:t>i</a:t>
            </a:r>
            <a:r>
              <a:rPr sz="1800" spc="-20" dirty="0">
                <a:latin typeface="Verdana"/>
                <a:cs typeface="Verdana"/>
              </a:rPr>
              <a:t>sp</a:t>
            </a:r>
            <a:r>
              <a:rPr sz="1800" spc="-15" dirty="0">
                <a:latin typeface="Verdana"/>
                <a:cs typeface="Verdana"/>
              </a:rPr>
              <a:t>o</a:t>
            </a:r>
            <a:r>
              <a:rPr sz="1800" spc="-25" dirty="0">
                <a:latin typeface="Verdana"/>
                <a:cs typeface="Verdana"/>
              </a:rPr>
              <a:t>n</a:t>
            </a:r>
            <a:r>
              <a:rPr sz="1800" spc="-10" dirty="0">
                <a:latin typeface="Verdana"/>
                <a:cs typeface="Verdana"/>
              </a:rPr>
              <a:t>í</a:t>
            </a:r>
            <a:r>
              <a:rPr sz="1800" spc="-75" dirty="0">
                <a:latin typeface="Verdana"/>
                <a:cs typeface="Verdana"/>
              </a:rPr>
              <a:t>v</a:t>
            </a:r>
            <a:r>
              <a:rPr sz="1800" spc="-80" dirty="0">
                <a:latin typeface="Verdana"/>
                <a:cs typeface="Verdana"/>
              </a:rPr>
              <a:t>e</a:t>
            </a:r>
            <a:r>
              <a:rPr sz="1800" spc="5" dirty="0">
                <a:latin typeface="Verdana"/>
                <a:cs typeface="Verdana"/>
              </a:rPr>
              <a:t>l</a:t>
            </a:r>
            <a:r>
              <a:rPr sz="1800" spc="-150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no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n</a:t>
            </a:r>
            <a:r>
              <a:rPr sz="1800" spc="-15" dirty="0">
                <a:latin typeface="Verdana"/>
                <a:cs typeface="Verdana"/>
              </a:rPr>
              <a:t>o</a:t>
            </a:r>
            <a:r>
              <a:rPr sz="1800" spc="-25" dirty="0">
                <a:latin typeface="Verdana"/>
                <a:cs typeface="Verdana"/>
              </a:rPr>
              <a:t>sso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125" dirty="0">
                <a:latin typeface="Verdana"/>
                <a:cs typeface="Verdana"/>
              </a:rPr>
              <a:t>site);</a:t>
            </a:r>
            <a:endParaRPr sz="1800" dirty="0">
              <a:latin typeface="Verdana"/>
              <a:cs typeface="Verdana"/>
            </a:endParaRPr>
          </a:p>
          <a:p>
            <a:pPr marL="566420" algn="ctr">
              <a:lnSpc>
                <a:spcPct val="100000"/>
              </a:lnSpc>
              <a:spcBef>
                <a:spcPts val="1080"/>
              </a:spcBef>
            </a:pPr>
            <a:r>
              <a:rPr sz="1800" b="1" u="sng" spc="-7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ahoma"/>
                <a:cs typeface="Tahoma"/>
                <a:hlinkClick r:id="rId2"/>
              </a:rPr>
              <a:t>https://prefeituraempreendedora.sebrae.com.br</a:t>
            </a:r>
            <a:endParaRPr sz="18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2200" dirty="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spcBef>
                <a:spcPts val="1590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600" spc="-45" dirty="0">
                <a:latin typeface="Verdana"/>
                <a:cs typeface="Verdana"/>
              </a:rPr>
              <a:t>Regulamento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spc="-40" dirty="0">
                <a:latin typeface="Verdana"/>
                <a:cs typeface="Verdana"/>
              </a:rPr>
              <a:t>s</a:t>
            </a:r>
            <a:r>
              <a:rPr sz="1600" spc="-70" dirty="0">
                <a:latin typeface="Verdana"/>
                <a:cs typeface="Verdana"/>
              </a:rPr>
              <a:t>er</a:t>
            </a:r>
            <a:r>
              <a:rPr sz="1600" spc="-75" dirty="0">
                <a:latin typeface="Verdana"/>
                <a:cs typeface="Verdana"/>
              </a:rPr>
              <a:t>á</a:t>
            </a:r>
            <a:r>
              <a:rPr sz="1600" spc="-114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dispo</a:t>
            </a:r>
            <a:r>
              <a:rPr sz="1600" spc="-35" dirty="0">
                <a:latin typeface="Verdana"/>
                <a:cs typeface="Verdana"/>
              </a:rPr>
              <a:t>n</a:t>
            </a:r>
            <a:r>
              <a:rPr sz="1600" spc="-30" dirty="0">
                <a:latin typeface="Verdana"/>
                <a:cs typeface="Verdana"/>
              </a:rPr>
              <a:t>ibiliza</a:t>
            </a:r>
            <a:r>
              <a:rPr sz="1600" spc="-50" dirty="0">
                <a:latin typeface="Verdana"/>
                <a:cs typeface="Verdana"/>
              </a:rPr>
              <a:t>d</a:t>
            </a:r>
            <a:r>
              <a:rPr sz="1600" dirty="0">
                <a:latin typeface="Verdana"/>
                <a:cs typeface="Verdana"/>
              </a:rPr>
              <a:t>o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n</a:t>
            </a:r>
            <a:r>
              <a:rPr sz="1600" spc="-20" dirty="0">
                <a:latin typeface="Verdana"/>
                <a:cs typeface="Verdana"/>
              </a:rPr>
              <a:t>o</a:t>
            </a:r>
            <a:r>
              <a:rPr sz="1600" spc="-110" dirty="0">
                <a:latin typeface="Verdana"/>
                <a:cs typeface="Verdana"/>
              </a:rPr>
              <a:t> </a:t>
            </a:r>
            <a:r>
              <a:rPr sz="1600" spc="-40" dirty="0">
                <a:latin typeface="Verdana"/>
                <a:cs typeface="Verdana"/>
              </a:rPr>
              <a:t>s</a:t>
            </a:r>
            <a:r>
              <a:rPr sz="1600" spc="-114" dirty="0">
                <a:latin typeface="Verdana"/>
                <a:cs typeface="Verdana"/>
              </a:rPr>
              <a:t>ite;</a:t>
            </a:r>
            <a:endParaRPr sz="1600" dirty="0">
              <a:latin typeface="Verdana"/>
              <a:cs typeface="Verdana"/>
            </a:endParaRPr>
          </a:p>
          <a:p>
            <a:pPr marL="299085" indent="-287020">
              <a:lnSpc>
                <a:spcPct val="100000"/>
              </a:lnSpc>
              <a:spcBef>
                <a:spcPts val="960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600" spc="-25" dirty="0">
                <a:latin typeface="Verdana"/>
                <a:cs typeface="Verdana"/>
              </a:rPr>
              <a:t>T</a:t>
            </a:r>
            <a:r>
              <a:rPr sz="1600" spc="-35" dirty="0">
                <a:latin typeface="Verdana"/>
                <a:cs typeface="Verdana"/>
              </a:rPr>
              <a:t>u</a:t>
            </a:r>
            <a:r>
              <a:rPr sz="1600" spc="-40" dirty="0">
                <a:latin typeface="Verdana"/>
                <a:cs typeface="Verdana"/>
              </a:rPr>
              <a:t>t</a:t>
            </a:r>
            <a:r>
              <a:rPr sz="1600" spc="-70" dirty="0">
                <a:latin typeface="Verdana"/>
                <a:cs typeface="Verdana"/>
              </a:rPr>
              <a:t>o</a:t>
            </a:r>
            <a:r>
              <a:rPr sz="1600" spc="-40" dirty="0">
                <a:latin typeface="Verdana"/>
                <a:cs typeface="Verdana"/>
              </a:rPr>
              <a:t>ria</a:t>
            </a:r>
            <a:r>
              <a:rPr sz="1600" spc="-25" dirty="0">
                <a:latin typeface="Verdana"/>
                <a:cs typeface="Verdana"/>
              </a:rPr>
              <a:t>l</a:t>
            </a:r>
            <a:r>
              <a:rPr sz="1600" spc="-80" dirty="0">
                <a:latin typeface="Verdana"/>
                <a:cs typeface="Verdana"/>
              </a:rPr>
              <a:t> </a:t>
            </a:r>
            <a:r>
              <a:rPr sz="1600" spc="-55" dirty="0">
                <a:latin typeface="Verdana"/>
                <a:cs typeface="Verdana"/>
              </a:rPr>
              <a:t>d</a:t>
            </a:r>
            <a:r>
              <a:rPr sz="1600" spc="-50" dirty="0">
                <a:latin typeface="Verdana"/>
                <a:cs typeface="Verdana"/>
              </a:rPr>
              <a:t>a</a:t>
            </a:r>
            <a:r>
              <a:rPr sz="1600" spc="-110" dirty="0">
                <a:latin typeface="Verdana"/>
                <a:cs typeface="Verdana"/>
              </a:rPr>
              <a:t> </a:t>
            </a:r>
            <a:r>
              <a:rPr sz="1600" spc="-40" dirty="0">
                <a:latin typeface="Verdana"/>
                <a:cs typeface="Verdana"/>
              </a:rPr>
              <a:t>Pref</a:t>
            </a:r>
            <a:r>
              <a:rPr sz="1600" spc="-60" dirty="0">
                <a:latin typeface="Verdana"/>
                <a:cs typeface="Verdana"/>
              </a:rPr>
              <a:t>eit</a:t>
            </a:r>
            <a:r>
              <a:rPr sz="1600" spc="-114" dirty="0">
                <a:latin typeface="Verdana"/>
                <a:cs typeface="Verdana"/>
              </a:rPr>
              <a:t>ura;</a:t>
            </a:r>
            <a:endParaRPr sz="1600" dirty="0">
              <a:latin typeface="Verdana"/>
              <a:cs typeface="Verdana"/>
            </a:endParaRPr>
          </a:p>
          <a:p>
            <a:pPr marL="299085" indent="-287020">
              <a:lnSpc>
                <a:spcPct val="100000"/>
              </a:lnSpc>
              <a:spcBef>
                <a:spcPts val="965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600" spc="155" dirty="0">
                <a:latin typeface="Verdana"/>
                <a:cs typeface="Verdana"/>
              </a:rPr>
              <a:t>M</a:t>
            </a:r>
            <a:r>
              <a:rPr sz="1600" spc="-55" dirty="0">
                <a:latin typeface="Verdana"/>
                <a:cs typeface="Verdana"/>
              </a:rPr>
              <a:t>an</a:t>
            </a:r>
            <a:r>
              <a:rPr sz="1600" spc="-65" dirty="0">
                <a:latin typeface="Verdana"/>
                <a:cs typeface="Verdana"/>
              </a:rPr>
              <a:t>u</a:t>
            </a:r>
            <a:r>
              <a:rPr sz="1600" spc="-55" dirty="0">
                <a:latin typeface="Verdana"/>
                <a:cs typeface="Verdana"/>
              </a:rPr>
              <a:t>a</a:t>
            </a:r>
            <a:r>
              <a:rPr sz="1600" spc="-25" dirty="0">
                <a:latin typeface="Verdana"/>
                <a:cs typeface="Verdana"/>
              </a:rPr>
              <a:t>l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spc="-50" dirty="0">
                <a:latin typeface="Verdana"/>
                <a:cs typeface="Verdana"/>
              </a:rPr>
              <a:t>d</a:t>
            </a:r>
            <a:r>
              <a:rPr sz="1600" spc="-45" dirty="0">
                <a:latin typeface="Verdana"/>
                <a:cs typeface="Verdana"/>
              </a:rPr>
              <a:t>e</a:t>
            </a:r>
            <a:r>
              <a:rPr sz="1600" spc="-110" dirty="0">
                <a:latin typeface="Verdana"/>
                <a:cs typeface="Verdana"/>
              </a:rPr>
              <a:t> </a:t>
            </a:r>
            <a:r>
              <a:rPr sz="1600" spc="-35" dirty="0">
                <a:latin typeface="Verdana"/>
                <a:cs typeface="Verdana"/>
              </a:rPr>
              <a:t>Preenchi</a:t>
            </a:r>
            <a:r>
              <a:rPr sz="1600" spc="-60" dirty="0">
                <a:latin typeface="Verdana"/>
                <a:cs typeface="Verdana"/>
              </a:rPr>
              <a:t>m</a:t>
            </a:r>
            <a:r>
              <a:rPr sz="1600" spc="-85" dirty="0">
                <a:latin typeface="Verdana"/>
                <a:cs typeface="Verdana"/>
              </a:rPr>
              <a:t>en</a:t>
            </a:r>
            <a:r>
              <a:rPr sz="1600" spc="-60" dirty="0">
                <a:latin typeface="Verdana"/>
                <a:cs typeface="Verdana"/>
              </a:rPr>
              <a:t>t</a:t>
            </a:r>
            <a:r>
              <a:rPr sz="1600" dirty="0">
                <a:latin typeface="Verdana"/>
                <a:cs typeface="Verdana"/>
              </a:rPr>
              <a:t>o</a:t>
            </a:r>
            <a:r>
              <a:rPr sz="1600" spc="-9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do</a:t>
            </a:r>
            <a:r>
              <a:rPr sz="1600" spc="-114" dirty="0">
                <a:latin typeface="Verdana"/>
                <a:cs typeface="Verdana"/>
              </a:rPr>
              <a:t> </a:t>
            </a:r>
            <a:r>
              <a:rPr sz="1600" spc="-35" dirty="0">
                <a:latin typeface="Verdana"/>
                <a:cs typeface="Verdana"/>
              </a:rPr>
              <a:t>For</a:t>
            </a:r>
            <a:r>
              <a:rPr sz="1600" spc="-55" dirty="0">
                <a:latin typeface="Verdana"/>
                <a:cs typeface="Verdana"/>
              </a:rPr>
              <a:t>m</a:t>
            </a:r>
            <a:r>
              <a:rPr sz="1600" spc="-30" dirty="0">
                <a:latin typeface="Verdana"/>
                <a:cs typeface="Verdana"/>
              </a:rPr>
              <a:t>ulário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spc="-45" dirty="0">
                <a:latin typeface="Verdana"/>
                <a:cs typeface="Verdana"/>
              </a:rPr>
              <a:t>de</a:t>
            </a:r>
            <a:r>
              <a:rPr sz="1600" spc="-114" dirty="0">
                <a:latin typeface="Verdana"/>
                <a:cs typeface="Verdana"/>
              </a:rPr>
              <a:t> </a:t>
            </a:r>
            <a:r>
              <a:rPr sz="1600" spc="-85" dirty="0">
                <a:latin typeface="Verdana"/>
                <a:cs typeface="Verdana"/>
              </a:rPr>
              <a:t>Ins</a:t>
            </a:r>
            <a:r>
              <a:rPr sz="1600" spc="-80" dirty="0">
                <a:latin typeface="Verdana"/>
                <a:cs typeface="Verdana"/>
              </a:rPr>
              <a:t>c</a:t>
            </a:r>
            <a:r>
              <a:rPr sz="1600" spc="-35" dirty="0">
                <a:latin typeface="Verdana"/>
                <a:cs typeface="Verdana"/>
              </a:rPr>
              <a:t>riç</a:t>
            </a:r>
            <a:r>
              <a:rPr sz="1600" spc="-100" dirty="0">
                <a:latin typeface="Verdana"/>
                <a:cs typeface="Verdana"/>
              </a:rPr>
              <a:t>ões;</a:t>
            </a:r>
            <a:endParaRPr sz="1600" dirty="0">
              <a:latin typeface="Verdana"/>
              <a:cs typeface="Verdana"/>
            </a:endParaRPr>
          </a:p>
          <a:p>
            <a:pPr marL="299085" indent="-287020">
              <a:lnSpc>
                <a:spcPct val="100000"/>
              </a:lnSpc>
              <a:spcBef>
                <a:spcPts val="960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600" spc="-50" dirty="0">
                <a:latin typeface="Verdana"/>
                <a:cs typeface="Verdana"/>
              </a:rPr>
              <a:t>Caix</a:t>
            </a:r>
            <a:r>
              <a:rPr sz="1600" spc="-65" dirty="0">
                <a:latin typeface="Verdana"/>
                <a:cs typeface="Verdana"/>
              </a:rPr>
              <a:t>a</a:t>
            </a:r>
            <a:r>
              <a:rPr sz="1600" spc="-55" dirty="0">
                <a:latin typeface="Verdana"/>
                <a:cs typeface="Verdana"/>
              </a:rPr>
              <a:t>s</a:t>
            </a:r>
            <a:r>
              <a:rPr sz="1600" spc="-114" dirty="0">
                <a:latin typeface="Verdana"/>
                <a:cs typeface="Verdana"/>
              </a:rPr>
              <a:t> </a:t>
            </a:r>
            <a:r>
              <a:rPr sz="1600" spc="-45" dirty="0">
                <a:latin typeface="Verdana"/>
                <a:cs typeface="Verdana"/>
              </a:rPr>
              <a:t>de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-70" dirty="0">
                <a:latin typeface="Verdana"/>
                <a:cs typeface="Verdana"/>
              </a:rPr>
              <a:t>ajud</a:t>
            </a:r>
            <a:r>
              <a:rPr sz="1600" spc="-75" dirty="0">
                <a:latin typeface="Verdana"/>
                <a:cs typeface="Verdana"/>
              </a:rPr>
              <a:t>a</a:t>
            </a:r>
            <a:r>
              <a:rPr sz="1600" spc="-11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no</a:t>
            </a:r>
            <a:r>
              <a:rPr sz="1600" spc="-114" dirty="0">
                <a:latin typeface="Verdana"/>
                <a:cs typeface="Verdana"/>
              </a:rPr>
              <a:t> </a:t>
            </a:r>
            <a:r>
              <a:rPr sz="1600" spc="-35" dirty="0">
                <a:latin typeface="Verdana"/>
                <a:cs typeface="Verdana"/>
              </a:rPr>
              <a:t>For</a:t>
            </a:r>
            <a:r>
              <a:rPr sz="1600" spc="-55" dirty="0">
                <a:latin typeface="Verdana"/>
                <a:cs typeface="Verdana"/>
              </a:rPr>
              <a:t>m</a:t>
            </a:r>
            <a:r>
              <a:rPr sz="1600" spc="-65" dirty="0">
                <a:latin typeface="Verdana"/>
                <a:cs typeface="Verdana"/>
              </a:rPr>
              <a:t>ulário;</a:t>
            </a:r>
            <a:endParaRPr sz="1600" dirty="0">
              <a:latin typeface="Verdana"/>
              <a:cs typeface="Verdana"/>
            </a:endParaRPr>
          </a:p>
          <a:p>
            <a:pPr marL="299085" indent="-287020">
              <a:lnSpc>
                <a:spcPct val="100000"/>
              </a:lnSpc>
              <a:spcBef>
                <a:spcPts val="910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600" spc="-45" dirty="0">
                <a:latin typeface="Verdana"/>
                <a:cs typeface="Verdana"/>
              </a:rPr>
              <a:t>Di</a:t>
            </a:r>
            <a:r>
              <a:rPr sz="1600" spc="-40" dirty="0">
                <a:latin typeface="Verdana"/>
                <a:cs typeface="Verdana"/>
              </a:rPr>
              <a:t>c</a:t>
            </a:r>
            <a:r>
              <a:rPr sz="1600" spc="-65" dirty="0">
                <a:latin typeface="Verdana"/>
                <a:cs typeface="Verdana"/>
              </a:rPr>
              <a:t>a</a:t>
            </a:r>
            <a:r>
              <a:rPr sz="1600" spc="-55" dirty="0">
                <a:latin typeface="Verdana"/>
                <a:cs typeface="Verdana"/>
              </a:rPr>
              <a:t>s</a:t>
            </a:r>
            <a:r>
              <a:rPr sz="1600" spc="-114" dirty="0">
                <a:latin typeface="Verdana"/>
                <a:cs typeface="Verdana"/>
              </a:rPr>
              <a:t> </a:t>
            </a:r>
            <a:r>
              <a:rPr sz="1600" spc="-60" dirty="0">
                <a:latin typeface="Verdana"/>
                <a:cs typeface="Verdana"/>
              </a:rPr>
              <a:t>para</a:t>
            </a:r>
            <a:r>
              <a:rPr sz="1600" spc="-110" dirty="0">
                <a:latin typeface="Verdana"/>
                <a:cs typeface="Verdana"/>
              </a:rPr>
              <a:t> </a:t>
            </a:r>
            <a:r>
              <a:rPr sz="1600" spc="-55" dirty="0">
                <a:latin typeface="Verdana"/>
                <a:cs typeface="Verdana"/>
              </a:rPr>
              <a:t>grava</a:t>
            </a:r>
            <a:r>
              <a:rPr sz="1600" spc="-50" dirty="0">
                <a:latin typeface="Verdana"/>
                <a:cs typeface="Verdana"/>
              </a:rPr>
              <a:t>ç</a:t>
            </a:r>
            <a:r>
              <a:rPr sz="1600" spc="-40" dirty="0">
                <a:latin typeface="Verdana"/>
                <a:cs typeface="Verdana"/>
              </a:rPr>
              <a:t>ã</a:t>
            </a:r>
            <a:r>
              <a:rPr sz="1600" spc="-35" dirty="0">
                <a:latin typeface="Verdana"/>
                <a:cs typeface="Verdana"/>
              </a:rPr>
              <a:t>o</a:t>
            </a:r>
            <a:r>
              <a:rPr sz="1600" spc="-120" dirty="0">
                <a:latin typeface="Verdana"/>
                <a:cs typeface="Verdana"/>
              </a:rPr>
              <a:t> </a:t>
            </a:r>
            <a:r>
              <a:rPr sz="1600" spc="-30" dirty="0">
                <a:latin typeface="Verdana"/>
                <a:cs typeface="Verdana"/>
              </a:rPr>
              <a:t>d</a:t>
            </a:r>
            <a:r>
              <a:rPr sz="1600" dirty="0">
                <a:latin typeface="Verdana"/>
                <a:cs typeface="Verdana"/>
              </a:rPr>
              <a:t>o</a:t>
            </a:r>
            <a:r>
              <a:rPr sz="1600" spc="-110" dirty="0">
                <a:latin typeface="Verdana"/>
                <a:cs typeface="Verdana"/>
              </a:rPr>
              <a:t> </a:t>
            </a:r>
            <a:r>
              <a:rPr sz="1650" b="1" i="1" spc="-145" dirty="0">
                <a:latin typeface="Verdana"/>
                <a:cs typeface="Verdana"/>
              </a:rPr>
              <a:t>pit</a:t>
            </a:r>
            <a:r>
              <a:rPr sz="1650" b="1" i="1" spc="-170" dirty="0">
                <a:latin typeface="Verdana"/>
                <a:cs typeface="Verdana"/>
              </a:rPr>
              <a:t>c</a:t>
            </a:r>
            <a:r>
              <a:rPr sz="1650" b="1" i="1" spc="-204" dirty="0">
                <a:latin typeface="Verdana"/>
                <a:cs typeface="Verdana"/>
              </a:rPr>
              <a:t>h</a:t>
            </a:r>
            <a:r>
              <a:rPr sz="1650" b="1" i="1" spc="-100" dirty="0">
                <a:latin typeface="Verdana"/>
                <a:cs typeface="Verdana"/>
              </a:rPr>
              <a:t> </a:t>
            </a:r>
            <a:r>
              <a:rPr sz="1600" spc="-50" dirty="0">
                <a:latin typeface="Verdana"/>
                <a:cs typeface="Verdana"/>
              </a:rPr>
              <a:t>da</a:t>
            </a:r>
            <a:r>
              <a:rPr sz="1600" spc="-120" dirty="0">
                <a:latin typeface="Verdana"/>
                <a:cs typeface="Verdana"/>
              </a:rPr>
              <a:t> </a:t>
            </a:r>
            <a:r>
              <a:rPr sz="1600" spc="5" dirty="0">
                <a:latin typeface="Verdana"/>
                <a:cs typeface="Verdana"/>
              </a:rPr>
              <a:t>P</a:t>
            </a:r>
            <a:r>
              <a:rPr sz="1600" spc="-60" dirty="0">
                <a:latin typeface="Verdana"/>
                <a:cs typeface="Verdana"/>
              </a:rPr>
              <a:t>refeitu</a:t>
            </a:r>
            <a:r>
              <a:rPr sz="1600" spc="-145" dirty="0">
                <a:latin typeface="Verdana"/>
                <a:cs typeface="Verdana"/>
              </a:rPr>
              <a:t>ra;</a:t>
            </a:r>
            <a:endParaRPr sz="1600" dirty="0">
              <a:latin typeface="Verdana"/>
              <a:cs typeface="Verdana"/>
            </a:endParaRPr>
          </a:p>
        </p:txBody>
      </p:sp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01623" y="708659"/>
            <a:ext cx="1603247" cy="399288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85" dirty="0"/>
              <a:t>I</a:t>
            </a:r>
            <a:r>
              <a:rPr spc="-290" dirty="0"/>
              <a:t>N</a:t>
            </a:r>
            <a:r>
              <a:rPr spc="35" dirty="0"/>
              <a:t>S</a:t>
            </a:r>
            <a:r>
              <a:rPr spc="30" dirty="0"/>
              <a:t>C</a:t>
            </a:r>
            <a:r>
              <a:rPr spc="-95" dirty="0"/>
              <a:t>RIÇÕES</a:t>
            </a:r>
            <a:r>
              <a:rPr spc="-65" dirty="0"/>
              <a:t> </a:t>
            </a:r>
            <a:r>
              <a:rPr spc="-10" dirty="0"/>
              <a:t>&amp;</a:t>
            </a:r>
            <a:r>
              <a:rPr spc="-50" dirty="0"/>
              <a:t> </a:t>
            </a:r>
            <a:r>
              <a:rPr spc="-70" dirty="0"/>
              <a:t>PRÓXIM</a:t>
            </a:r>
            <a:r>
              <a:rPr spc="-75" dirty="0"/>
              <a:t>O</a:t>
            </a:r>
            <a:r>
              <a:rPr spc="80" dirty="0"/>
              <a:t>S</a:t>
            </a:r>
            <a:r>
              <a:rPr spc="-60" dirty="0"/>
              <a:t> </a:t>
            </a:r>
            <a:r>
              <a:rPr spc="-15" dirty="0"/>
              <a:t>P</a:t>
            </a:r>
            <a:r>
              <a:rPr spc="-25" dirty="0"/>
              <a:t>A</a:t>
            </a:r>
            <a:r>
              <a:rPr spc="80" dirty="0"/>
              <a:t>S</a:t>
            </a:r>
            <a:r>
              <a:rPr spc="70" dirty="0"/>
              <a:t>S</a:t>
            </a:r>
            <a:r>
              <a:rPr spc="45" dirty="0"/>
              <a:t>OS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B66880-0BD5-098B-7FF9-801C1039F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6200" y="1165986"/>
            <a:ext cx="5267198" cy="369332"/>
          </a:xfrm>
        </p:spPr>
        <p:txBody>
          <a:bodyPr/>
          <a:lstStyle/>
          <a:p>
            <a:r>
              <a:rPr lang="pt-BR" dirty="0"/>
              <a:t>Cronograma Estadual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7DFBF8C-4BE9-37B0-9127-D7562DC144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07207" y="1905978"/>
            <a:ext cx="6577583" cy="3786036"/>
          </a:xfr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ctr" rtl="0">
              <a:lnSpc>
                <a:spcPct val="150000"/>
              </a:lnSpc>
              <a:spcBef>
                <a:spcPts val="100"/>
              </a:spcBef>
            </a:pPr>
            <a:r>
              <a:rPr lang="pt-BR" kern="1200" dirty="0">
                <a:solidFill>
                  <a:schemeClr val="tx1"/>
                </a:solidFill>
              </a:rPr>
              <a:t>Inscrição: 15/08/23 a 08/12/23 </a:t>
            </a:r>
          </a:p>
          <a:p>
            <a:pPr marL="12700" marR="5080" indent="-635" algn="ctr" rtl="0">
              <a:lnSpc>
                <a:spcPct val="150000"/>
              </a:lnSpc>
              <a:spcBef>
                <a:spcPts val="100"/>
              </a:spcBef>
            </a:pPr>
            <a:r>
              <a:rPr lang="pt-BR" kern="1200" dirty="0">
                <a:solidFill>
                  <a:schemeClr val="tx1"/>
                </a:solidFill>
              </a:rPr>
              <a:t>Habilitação: 04/09/23 a 11/12/23 </a:t>
            </a:r>
          </a:p>
          <a:p>
            <a:pPr marL="12700" marR="5080" indent="-635" algn="ctr" rtl="0">
              <a:lnSpc>
                <a:spcPct val="150000"/>
              </a:lnSpc>
              <a:spcBef>
                <a:spcPts val="100"/>
              </a:spcBef>
            </a:pPr>
            <a:r>
              <a:rPr lang="pt-BR" kern="1200" dirty="0">
                <a:solidFill>
                  <a:schemeClr val="tx1"/>
                </a:solidFill>
              </a:rPr>
              <a:t>Recurso: 12/12/23 a 13/12/23 </a:t>
            </a:r>
          </a:p>
          <a:p>
            <a:pPr marL="12700" marR="5080" indent="-635" algn="ctr" rtl="0">
              <a:lnSpc>
                <a:spcPct val="150000"/>
              </a:lnSpc>
              <a:spcBef>
                <a:spcPts val="100"/>
              </a:spcBef>
            </a:pPr>
            <a:r>
              <a:rPr lang="pt-BR" kern="1200" dirty="0" err="1">
                <a:solidFill>
                  <a:schemeClr val="tx1"/>
                </a:solidFill>
              </a:rPr>
              <a:t>Pré</a:t>
            </a:r>
            <a:r>
              <a:rPr lang="pt-BR" kern="1200" dirty="0">
                <a:solidFill>
                  <a:schemeClr val="tx1"/>
                </a:solidFill>
              </a:rPr>
              <a:t> - Seleção: 14/12/23 a 15/01/24 </a:t>
            </a:r>
          </a:p>
          <a:p>
            <a:pPr marL="12700" marR="5080" indent="-635" algn="ctr" rtl="0">
              <a:lnSpc>
                <a:spcPct val="150000"/>
              </a:lnSpc>
              <a:spcBef>
                <a:spcPts val="100"/>
              </a:spcBef>
            </a:pPr>
            <a:r>
              <a:rPr lang="pt-BR" kern="1200" dirty="0">
                <a:solidFill>
                  <a:schemeClr val="tx1"/>
                </a:solidFill>
              </a:rPr>
              <a:t>Visita Técnica: 16/01/24 a 08/03/24 </a:t>
            </a:r>
          </a:p>
          <a:p>
            <a:pPr marL="12700" marR="5080" indent="-635" algn="ctr" rtl="0">
              <a:lnSpc>
                <a:spcPct val="150000"/>
              </a:lnSpc>
              <a:spcBef>
                <a:spcPts val="100"/>
              </a:spcBef>
            </a:pPr>
            <a:r>
              <a:rPr lang="pt-BR" kern="1200" dirty="0">
                <a:solidFill>
                  <a:schemeClr val="tx1"/>
                </a:solidFill>
              </a:rPr>
              <a:t>Julgamento Estadual: 10/03/24 a 01/04/24 </a:t>
            </a:r>
          </a:p>
          <a:p>
            <a:pPr marL="12700" marR="5080" indent="-635" algn="ctr" rtl="0">
              <a:lnSpc>
                <a:spcPct val="150000"/>
              </a:lnSpc>
              <a:spcBef>
                <a:spcPts val="100"/>
              </a:spcBef>
            </a:pPr>
            <a:r>
              <a:rPr lang="pt-BR" kern="1200" dirty="0">
                <a:solidFill>
                  <a:schemeClr val="tx1"/>
                </a:solidFill>
              </a:rPr>
              <a:t>Premiação Estadual: 15/04/24 </a:t>
            </a:r>
          </a:p>
          <a:p>
            <a:pPr marL="12700" marR="5080" indent="-635" algn="ctr" rtl="0">
              <a:lnSpc>
                <a:spcPct val="150000"/>
              </a:lnSpc>
              <a:spcBef>
                <a:spcPts val="100"/>
              </a:spcBef>
            </a:pPr>
            <a:r>
              <a:rPr lang="pt-BR" kern="1200" dirty="0">
                <a:solidFill>
                  <a:schemeClr val="tx1"/>
                </a:solidFill>
              </a:rPr>
              <a:t>Premiação Nacional: até 04 de junho de 2024 </a:t>
            </a:r>
          </a:p>
          <a:p>
            <a:pPr marL="12700" marR="5080" indent="-635" algn="ctr" rtl="0">
              <a:lnSpc>
                <a:spcPct val="150000"/>
              </a:lnSpc>
              <a:spcBef>
                <a:spcPts val="100"/>
              </a:spcBef>
            </a:pPr>
            <a:endParaRPr lang="pt-BR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259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77595" y="501395"/>
            <a:ext cx="11036935" cy="5855335"/>
            <a:chOff x="577595" y="501395"/>
            <a:chExt cx="11036935" cy="5855335"/>
          </a:xfrm>
        </p:grpSpPr>
        <p:sp>
          <p:nvSpPr>
            <p:cNvPr id="3" name="object 3"/>
            <p:cNvSpPr/>
            <p:nvPr/>
          </p:nvSpPr>
          <p:spPr>
            <a:xfrm>
              <a:off x="3919728" y="2112263"/>
              <a:ext cx="2176780" cy="862965"/>
            </a:xfrm>
            <a:custGeom>
              <a:avLst/>
              <a:gdLst/>
              <a:ahLst/>
              <a:cxnLst/>
              <a:rect l="l" t="t" r="r" b="b"/>
              <a:pathLst>
                <a:path w="2176779" h="862964">
                  <a:moveTo>
                    <a:pt x="2176272" y="0"/>
                  </a:moveTo>
                  <a:lnTo>
                    <a:pt x="0" y="0"/>
                  </a:lnTo>
                  <a:lnTo>
                    <a:pt x="0" y="862584"/>
                  </a:lnTo>
                  <a:lnTo>
                    <a:pt x="2176272" y="862584"/>
                  </a:lnTo>
                  <a:lnTo>
                    <a:pt x="2176272" y="0"/>
                  </a:lnTo>
                  <a:close/>
                </a:path>
              </a:pathLst>
            </a:custGeom>
            <a:solidFill>
              <a:srgbClr val="3A49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41648" y="2302763"/>
              <a:ext cx="1933955" cy="48158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577595" y="501395"/>
              <a:ext cx="11036935" cy="5855335"/>
            </a:xfrm>
            <a:custGeom>
              <a:avLst/>
              <a:gdLst/>
              <a:ahLst/>
              <a:cxnLst/>
              <a:rect l="l" t="t" r="r" b="b"/>
              <a:pathLst>
                <a:path w="11036935" h="5855335">
                  <a:moveTo>
                    <a:pt x="11036808" y="0"/>
                  </a:moveTo>
                  <a:lnTo>
                    <a:pt x="0" y="0"/>
                  </a:lnTo>
                  <a:lnTo>
                    <a:pt x="0" y="5855208"/>
                  </a:lnTo>
                  <a:lnTo>
                    <a:pt x="11036808" y="5855208"/>
                  </a:lnTo>
                  <a:lnTo>
                    <a:pt x="110368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1623" y="708659"/>
              <a:ext cx="1603247" cy="399288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3182492" y="2565019"/>
            <a:ext cx="5828665" cy="1482725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 marR="5080" indent="-1905" algn="ctr">
              <a:lnSpc>
                <a:spcPct val="99500"/>
              </a:lnSpc>
              <a:spcBef>
                <a:spcPts val="115"/>
              </a:spcBef>
            </a:pPr>
            <a:r>
              <a:rPr sz="2400" b="1" spc="15" dirty="0">
                <a:latin typeface="Tahoma"/>
                <a:cs typeface="Tahoma"/>
              </a:rPr>
              <a:t>O </a:t>
            </a:r>
            <a:r>
              <a:rPr sz="2400" b="1" spc="-105" dirty="0">
                <a:latin typeface="Tahoma"/>
                <a:cs typeface="Tahoma"/>
              </a:rPr>
              <a:t>PRÊMIO </a:t>
            </a:r>
            <a:r>
              <a:rPr sz="2400" b="1" spc="40" dirty="0">
                <a:latin typeface="Tahoma"/>
                <a:cs typeface="Tahoma"/>
              </a:rPr>
              <a:t>NÃO </a:t>
            </a:r>
            <a:r>
              <a:rPr sz="2400" b="1" spc="-100" dirty="0">
                <a:latin typeface="Tahoma"/>
                <a:cs typeface="Tahoma"/>
              </a:rPr>
              <a:t>SERIA </a:t>
            </a:r>
            <a:r>
              <a:rPr sz="2400" b="1" spc="25" dirty="0">
                <a:latin typeface="Tahoma"/>
                <a:cs typeface="Tahoma"/>
              </a:rPr>
              <a:t>NADA </a:t>
            </a:r>
            <a:r>
              <a:rPr sz="2400" b="1" spc="60" dirty="0">
                <a:latin typeface="Tahoma"/>
                <a:cs typeface="Tahoma"/>
              </a:rPr>
              <a:t>SEM </a:t>
            </a:r>
            <a:r>
              <a:rPr sz="2400" b="1" spc="90" dirty="0">
                <a:latin typeface="Tahoma"/>
                <a:cs typeface="Tahoma"/>
              </a:rPr>
              <a:t>A </a:t>
            </a:r>
            <a:r>
              <a:rPr sz="2400" b="1" spc="95" dirty="0">
                <a:latin typeface="Tahoma"/>
                <a:cs typeface="Tahoma"/>
              </a:rPr>
              <a:t> </a:t>
            </a:r>
            <a:r>
              <a:rPr sz="2400" b="1" spc="-95" dirty="0">
                <a:latin typeface="Tahoma"/>
                <a:cs typeface="Tahoma"/>
              </a:rPr>
              <a:t>PARTICIPAÇÃO</a:t>
            </a:r>
            <a:r>
              <a:rPr sz="2400" b="1" spc="-40" dirty="0">
                <a:latin typeface="Tahoma"/>
                <a:cs typeface="Tahoma"/>
              </a:rPr>
              <a:t> </a:t>
            </a:r>
            <a:r>
              <a:rPr sz="2400" b="1" spc="-10" dirty="0">
                <a:latin typeface="Tahoma"/>
                <a:cs typeface="Tahoma"/>
              </a:rPr>
              <a:t>E</a:t>
            </a:r>
            <a:r>
              <a:rPr sz="2400" b="1" spc="-35" dirty="0">
                <a:latin typeface="Tahoma"/>
                <a:cs typeface="Tahoma"/>
              </a:rPr>
              <a:t> </a:t>
            </a:r>
            <a:r>
              <a:rPr sz="2400" b="1" spc="20" dirty="0">
                <a:latin typeface="Tahoma"/>
                <a:cs typeface="Tahoma"/>
              </a:rPr>
              <a:t>O</a:t>
            </a:r>
            <a:r>
              <a:rPr sz="2400" b="1" spc="-65" dirty="0">
                <a:latin typeface="Tahoma"/>
                <a:cs typeface="Tahoma"/>
              </a:rPr>
              <a:t> </a:t>
            </a:r>
            <a:r>
              <a:rPr sz="2400" b="1" spc="45" dirty="0">
                <a:latin typeface="Tahoma"/>
                <a:cs typeface="Tahoma"/>
              </a:rPr>
              <a:t>ENGAJAMENTO</a:t>
            </a:r>
            <a:r>
              <a:rPr sz="2400" b="1" spc="-55" dirty="0">
                <a:latin typeface="Tahoma"/>
                <a:cs typeface="Tahoma"/>
              </a:rPr>
              <a:t> DE </a:t>
            </a:r>
            <a:r>
              <a:rPr sz="2400" b="1" spc="-690" dirty="0">
                <a:latin typeface="Tahoma"/>
                <a:cs typeface="Tahoma"/>
              </a:rPr>
              <a:t> </a:t>
            </a:r>
            <a:r>
              <a:rPr sz="2400" b="1" spc="5" dirty="0">
                <a:latin typeface="Tahoma"/>
                <a:cs typeface="Tahoma"/>
              </a:rPr>
              <a:t>TODA </a:t>
            </a:r>
            <a:r>
              <a:rPr sz="2400" b="1" spc="90" dirty="0">
                <a:latin typeface="Tahoma"/>
                <a:cs typeface="Tahoma"/>
              </a:rPr>
              <a:t>A </a:t>
            </a:r>
            <a:r>
              <a:rPr sz="2400" b="1" spc="55" dirty="0">
                <a:latin typeface="Tahoma"/>
                <a:cs typeface="Tahoma"/>
              </a:rPr>
              <a:t>NOSSA </a:t>
            </a:r>
            <a:r>
              <a:rPr sz="2400" b="1" spc="-70" dirty="0">
                <a:latin typeface="Tahoma"/>
                <a:cs typeface="Tahoma"/>
              </a:rPr>
              <a:t>REDE </a:t>
            </a:r>
            <a:r>
              <a:rPr sz="2400" b="1" spc="-50" dirty="0">
                <a:latin typeface="Tahoma"/>
                <a:cs typeface="Tahoma"/>
              </a:rPr>
              <a:t>DE </a:t>
            </a:r>
            <a:r>
              <a:rPr sz="2400" b="1" spc="10" dirty="0">
                <a:latin typeface="Tahoma"/>
                <a:cs typeface="Tahoma"/>
              </a:rPr>
              <a:t>GESTORES </a:t>
            </a:r>
            <a:r>
              <a:rPr sz="2400" b="1" spc="-15" dirty="0">
                <a:latin typeface="Tahoma"/>
                <a:cs typeface="Tahoma"/>
              </a:rPr>
              <a:t>E </a:t>
            </a:r>
            <a:r>
              <a:rPr sz="2400" b="1" spc="-690" dirty="0">
                <a:latin typeface="Tahoma"/>
                <a:cs typeface="Tahoma"/>
              </a:rPr>
              <a:t> </a:t>
            </a:r>
            <a:r>
              <a:rPr sz="2400" b="1" spc="10" dirty="0">
                <a:latin typeface="Tahoma"/>
                <a:cs typeface="Tahoma"/>
              </a:rPr>
              <a:t>AGENTES...</a:t>
            </a:r>
            <a:r>
              <a:rPr sz="2400" b="1" spc="10" dirty="0">
                <a:solidFill>
                  <a:srgbClr val="0040D9"/>
                </a:solidFill>
                <a:latin typeface="Tahoma"/>
                <a:cs typeface="Tahoma"/>
              </a:rPr>
              <a:t>CONTAMOS</a:t>
            </a:r>
            <a:r>
              <a:rPr sz="2400" b="1" spc="-75" dirty="0">
                <a:solidFill>
                  <a:srgbClr val="0040D9"/>
                </a:solidFill>
                <a:latin typeface="Tahoma"/>
                <a:cs typeface="Tahoma"/>
              </a:rPr>
              <a:t> </a:t>
            </a:r>
            <a:r>
              <a:rPr sz="2400" b="1" spc="45" dirty="0">
                <a:solidFill>
                  <a:srgbClr val="0040D9"/>
                </a:solidFill>
                <a:latin typeface="Tahoma"/>
                <a:cs typeface="Tahoma"/>
              </a:rPr>
              <a:t>COM</a:t>
            </a:r>
            <a:r>
              <a:rPr sz="2400" b="1" spc="-55" dirty="0">
                <a:solidFill>
                  <a:srgbClr val="0040D9"/>
                </a:solidFill>
                <a:latin typeface="Tahoma"/>
                <a:cs typeface="Tahoma"/>
              </a:rPr>
              <a:t> </a:t>
            </a:r>
            <a:r>
              <a:rPr sz="2400" b="1" spc="45" dirty="0">
                <a:solidFill>
                  <a:srgbClr val="0040D9"/>
                </a:solidFill>
                <a:latin typeface="Tahoma"/>
                <a:cs typeface="Tahoma"/>
              </a:rPr>
              <a:t>VOCÊS!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Words>353</Words>
  <Application>Microsoft Office PowerPoint</Application>
  <PresentationFormat>Widescreen</PresentationFormat>
  <Paragraphs>59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6" baseType="lpstr">
      <vt:lpstr>Arial MT</vt:lpstr>
      <vt:lpstr>Calibri</vt:lpstr>
      <vt:lpstr>Tahoma</vt:lpstr>
      <vt:lpstr>Times New Roman</vt:lpstr>
      <vt:lpstr>Verdana</vt:lpstr>
      <vt:lpstr>Office Theme</vt:lpstr>
      <vt:lpstr>Apresentação do PowerPoint</vt:lpstr>
      <vt:lpstr>Apresentação do PowerPoint</vt:lpstr>
      <vt:lpstr>O QUE É E PARA QUEM?</vt:lpstr>
      <vt:lpstr>OBJETIVO</vt:lpstr>
      <vt:lpstr>HISTÓRICO &amp; EXPECTATIVAS</vt:lpstr>
      <vt:lpstr>CATEGORIAS</vt:lpstr>
      <vt:lpstr>INSCRIÇÕES &amp; PRÓXIMOS PASSOS</vt:lpstr>
      <vt:lpstr>Cronograma Estadual</vt:lpstr>
      <vt:lpstr>Apresentação do PowerPoint</vt:lpstr>
      <vt:lpstr>Obrigada.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Janaina Lopes Pereira Peres</dc:creator>
  <cp:lastModifiedBy>Tatiana Eigler Lima</cp:lastModifiedBy>
  <cp:revision>2</cp:revision>
  <dcterms:created xsi:type="dcterms:W3CDTF">2023-08-11T15:59:12Z</dcterms:created>
  <dcterms:modified xsi:type="dcterms:W3CDTF">2023-08-11T16:50:28Z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2023-08-07T00:00:00Z</vt:filetime>
  </property>
  <property fmtid="{D5CDD505-2E9C-101B-9397-08002B2CF9AE}" pid="3" name="Creator">
    <vt:lpwstr>Microsoft® PowerPoint® para Microsoft 365</vt:lpwstr>
  </property>
  <property fmtid="{D5CDD505-2E9C-101B-9397-08002B2CF9AE}" pid="4" name="LastSaved">
    <vt:filetime>2023-08-11T00:00:00Z</vt:filetime>
  </property>
</Properties>
</file>