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78" r:id="rId3"/>
    <p:sldId id="269" r:id="rId4"/>
    <p:sldId id="281" r:id="rId5"/>
    <p:sldId id="276" r:id="rId6"/>
    <p:sldId id="274" r:id="rId7"/>
    <p:sldId id="279" r:id="rId8"/>
    <p:sldId id="280" r:id="rId9"/>
    <p:sldId id="264" r:id="rId10"/>
    <p:sldId id="282" r:id="rId11"/>
    <p:sldId id="261" r:id="rId12"/>
  </p:sldIdLst>
  <p:sldSz cx="16256000" cy="9144000"/>
  <p:notesSz cx="16256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2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EF465-8F2A-45D2-87CA-76FCE1B14691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8C315-6AA9-4C5E-ABD3-CCA573955A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13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7F00B-AFB0-4AA3-820E-991FD579C60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95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7F00B-AFB0-4AA3-820E-991FD579C60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48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7F00B-AFB0-4AA3-820E-991FD579C60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545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8C315-6AA9-4C5E-ABD3-CCA573955A2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03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200987"/>
            <a:ext cx="16256000" cy="73660"/>
          </a:xfrm>
          <a:custGeom>
            <a:avLst/>
            <a:gdLst/>
            <a:ahLst/>
            <a:cxnLst/>
            <a:rect l="l" t="t" r="r" b="b"/>
            <a:pathLst>
              <a:path w="16256000" h="73659">
                <a:moveTo>
                  <a:pt x="16256000" y="0"/>
                </a:moveTo>
                <a:lnTo>
                  <a:pt x="0" y="0"/>
                </a:lnTo>
                <a:lnTo>
                  <a:pt x="0" y="73660"/>
                </a:lnTo>
                <a:lnTo>
                  <a:pt x="16256000" y="73660"/>
                </a:lnTo>
                <a:lnTo>
                  <a:pt x="16256000" y="520"/>
                </a:lnTo>
                <a:lnTo>
                  <a:pt x="16256000" y="254"/>
                </a:lnTo>
                <a:lnTo>
                  <a:pt x="16256000" y="0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343949"/>
            <a:ext cx="16256000" cy="75565"/>
          </a:xfrm>
          <a:custGeom>
            <a:avLst/>
            <a:gdLst/>
            <a:ahLst/>
            <a:cxnLst/>
            <a:rect l="l" t="t" r="r" b="b"/>
            <a:pathLst>
              <a:path w="16256000" h="75565">
                <a:moveTo>
                  <a:pt x="16256000" y="0"/>
                </a:moveTo>
                <a:lnTo>
                  <a:pt x="0" y="1616"/>
                </a:lnTo>
                <a:lnTo>
                  <a:pt x="0" y="75403"/>
                </a:lnTo>
                <a:lnTo>
                  <a:pt x="16256000" y="73043"/>
                </a:lnTo>
                <a:lnTo>
                  <a:pt x="16256000" y="0"/>
                </a:lnTo>
                <a:close/>
              </a:path>
            </a:pathLst>
          </a:custGeom>
          <a:solidFill>
            <a:srgbClr val="ADC8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486565"/>
            <a:ext cx="16256000" cy="77470"/>
          </a:xfrm>
          <a:custGeom>
            <a:avLst/>
            <a:gdLst/>
            <a:ahLst/>
            <a:cxnLst/>
            <a:rect l="l" t="t" r="r" b="b"/>
            <a:pathLst>
              <a:path w="16256000" h="77470">
                <a:moveTo>
                  <a:pt x="16256000" y="0"/>
                </a:moveTo>
                <a:lnTo>
                  <a:pt x="0" y="3044"/>
                </a:lnTo>
                <a:lnTo>
                  <a:pt x="0" y="76843"/>
                </a:lnTo>
                <a:lnTo>
                  <a:pt x="16256000" y="73019"/>
                </a:lnTo>
                <a:lnTo>
                  <a:pt x="16256000" y="0"/>
                </a:lnTo>
                <a:close/>
              </a:path>
            </a:pathLst>
          </a:custGeom>
          <a:solidFill>
            <a:srgbClr val="9FD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8629166"/>
            <a:ext cx="16256000" cy="78740"/>
          </a:xfrm>
          <a:custGeom>
            <a:avLst/>
            <a:gdLst/>
            <a:ahLst/>
            <a:cxnLst/>
            <a:rect l="l" t="t" r="r" b="b"/>
            <a:pathLst>
              <a:path w="16256000" h="78740">
                <a:moveTo>
                  <a:pt x="16256000" y="0"/>
                </a:moveTo>
                <a:lnTo>
                  <a:pt x="0" y="4573"/>
                </a:lnTo>
                <a:lnTo>
                  <a:pt x="0" y="78284"/>
                </a:lnTo>
                <a:lnTo>
                  <a:pt x="16256000" y="73010"/>
                </a:lnTo>
                <a:lnTo>
                  <a:pt x="16256000" y="0"/>
                </a:lnTo>
                <a:close/>
              </a:path>
            </a:pathLst>
          </a:custGeom>
          <a:solidFill>
            <a:srgbClr val="008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16256000" y="0"/>
                </a:moveTo>
                <a:lnTo>
                  <a:pt x="0" y="0"/>
                </a:lnTo>
                <a:lnTo>
                  <a:pt x="0" y="9144000"/>
                </a:lnTo>
                <a:lnTo>
                  <a:pt x="16256000" y="91440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005C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4055" y="5612631"/>
            <a:ext cx="11647889" cy="767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6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4.pn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3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4775" cy="3509645"/>
          </a:xfrm>
          <a:custGeom>
            <a:avLst/>
            <a:gdLst/>
            <a:ahLst/>
            <a:cxnLst/>
            <a:rect l="l" t="t" r="r" b="b"/>
            <a:pathLst>
              <a:path w="1374775" h="3509645">
                <a:moveTo>
                  <a:pt x="63423" y="0"/>
                </a:moveTo>
                <a:lnTo>
                  <a:pt x="0" y="0"/>
                </a:lnTo>
                <a:lnTo>
                  <a:pt x="0" y="43002"/>
                </a:lnTo>
                <a:lnTo>
                  <a:pt x="63423" y="0"/>
                </a:lnTo>
                <a:close/>
              </a:path>
              <a:path w="1374775" h="3509645">
                <a:moveTo>
                  <a:pt x="760730" y="12"/>
                </a:moveTo>
                <a:lnTo>
                  <a:pt x="305130" y="12"/>
                </a:lnTo>
                <a:lnTo>
                  <a:pt x="173469" y="93306"/>
                </a:lnTo>
                <a:lnTo>
                  <a:pt x="132854" y="122631"/>
                </a:lnTo>
                <a:lnTo>
                  <a:pt x="92735" y="152577"/>
                </a:lnTo>
                <a:lnTo>
                  <a:pt x="53035" y="183007"/>
                </a:lnTo>
                <a:lnTo>
                  <a:pt x="13639" y="213829"/>
                </a:lnTo>
                <a:lnTo>
                  <a:pt x="0" y="224675"/>
                </a:lnTo>
                <a:lnTo>
                  <a:pt x="0" y="494677"/>
                </a:lnTo>
                <a:lnTo>
                  <a:pt x="41973" y="473354"/>
                </a:lnTo>
                <a:lnTo>
                  <a:pt x="203187" y="376161"/>
                </a:lnTo>
                <a:lnTo>
                  <a:pt x="245910" y="349427"/>
                </a:lnTo>
                <a:lnTo>
                  <a:pt x="288213" y="322135"/>
                </a:lnTo>
                <a:lnTo>
                  <a:pt x="329958" y="294119"/>
                </a:lnTo>
                <a:lnTo>
                  <a:pt x="760730" y="12"/>
                </a:lnTo>
                <a:close/>
              </a:path>
              <a:path w="1374775" h="3509645">
                <a:moveTo>
                  <a:pt x="1374178" y="1287310"/>
                </a:moveTo>
                <a:lnTo>
                  <a:pt x="1373873" y="1287614"/>
                </a:lnTo>
                <a:lnTo>
                  <a:pt x="851535" y="1713496"/>
                </a:lnTo>
                <a:lnTo>
                  <a:pt x="695223" y="1837791"/>
                </a:lnTo>
                <a:lnTo>
                  <a:pt x="28638" y="2354732"/>
                </a:lnTo>
                <a:lnTo>
                  <a:pt x="0" y="2377338"/>
                </a:lnTo>
                <a:lnTo>
                  <a:pt x="0" y="2638247"/>
                </a:lnTo>
                <a:lnTo>
                  <a:pt x="60896" y="2604909"/>
                </a:lnTo>
                <a:lnTo>
                  <a:pt x="106057" y="2577782"/>
                </a:lnTo>
                <a:lnTo>
                  <a:pt x="150456" y="2549512"/>
                </a:lnTo>
                <a:lnTo>
                  <a:pt x="280187" y="2464295"/>
                </a:lnTo>
                <a:lnTo>
                  <a:pt x="321652" y="2436215"/>
                </a:lnTo>
                <a:lnTo>
                  <a:pt x="362788" y="2407729"/>
                </a:lnTo>
                <a:lnTo>
                  <a:pt x="403644" y="2378862"/>
                </a:lnTo>
                <a:lnTo>
                  <a:pt x="444246" y="2349703"/>
                </a:lnTo>
                <a:lnTo>
                  <a:pt x="524852" y="2290648"/>
                </a:lnTo>
                <a:lnTo>
                  <a:pt x="768096" y="2108200"/>
                </a:lnTo>
                <a:lnTo>
                  <a:pt x="892390" y="2012518"/>
                </a:lnTo>
                <a:lnTo>
                  <a:pt x="974521" y="1947951"/>
                </a:lnTo>
                <a:lnTo>
                  <a:pt x="1056005" y="1882698"/>
                </a:lnTo>
                <a:lnTo>
                  <a:pt x="1136777" y="1816722"/>
                </a:lnTo>
                <a:lnTo>
                  <a:pt x="1216761" y="1749983"/>
                </a:lnTo>
                <a:lnTo>
                  <a:pt x="1295920" y="1682445"/>
                </a:lnTo>
                <a:lnTo>
                  <a:pt x="1335163" y="1648358"/>
                </a:lnTo>
                <a:lnTo>
                  <a:pt x="1374178" y="1614055"/>
                </a:lnTo>
                <a:lnTo>
                  <a:pt x="1374178" y="1287310"/>
                </a:lnTo>
                <a:close/>
              </a:path>
              <a:path w="1374775" h="3509645">
                <a:moveTo>
                  <a:pt x="1374178" y="12"/>
                </a:moveTo>
                <a:lnTo>
                  <a:pt x="1215872" y="12"/>
                </a:lnTo>
                <a:lnTo>
                  <a:pt x="879970" y="258140"/>
                </a:lnTo>
                <a:lnTo>
                  <a:pt x="756412" y="350532"/>
                </a:lnTo>
                <a:lnTo>
                  <a:pt x="673315" y="411314"/>
                </a:lnTo>
                <a:lnTo>
                  <a:pt x="302018" y="677697"/>
                </a:lnTo>
                <a:lnTo>
                  <a:pt x="177533" y="763854"/>
                </a:lnTo>
                <a:lnTo>
                  <a:pt x="136842" y="792353"/>
                </a:lnTo>
                <a:lnTo>
                  <a:pt x="56134" y="850125"/>
                </a:lnTo>
                <a:lnTo>
                  <a:pt x="0" y="891260"/>
                </a:lnTo>
                <a:lnTo>
                  <a:pt x="0" y="1129944"/>
                </a:lnTo>
                <a:lnTo>
                  <a:pt x="50825" y="1103680"/>
                </a:lnTo>
                <a:lnTo>
                  <a:pt x="169456" y="1039710"/>
                </a:lnTo>
                <a:lnTo>
                  <a:pt x="213410" y="1015072"/>
                </a:lnTo>
                <a:lnTo>
                  <a:pt x="256908" y="989698"/>
                </a:lnTo>
                <a:lnTo>
                  <a:pt x="299808" y="963320"/>
                </a:lnTo>
                <a:lnTo>
                  <a:pt x="428866" y="880402"/>
                </a:lnTo>
                <a:lnTo>
                  <a:pt x="556945" y="796175"/>
                </a:lnTo>
                <a:lnTo>
                  <a:pt x="684034" y="710615"/>
                </a:lnTo>
                <a:lnTo>
                  <a:pt x="809244" y="624319"/>
                </a:lnTo>
                <a:lnTo>
                  <a:pt x="891946" y="566026"/>
                </a:lnTo>
                <a:lnTo>
                  <a:pt x="974166" y="506882"/>
                </a:lnTo>
                <a:lnTo>
                  <a:pt x="1055789" y="446887"/>
                </a:lnTo>
                <a:lnTo>
                  <a:pt x="1136713" y="386003"/>
                </a:lnTo>
                <a:lnTo>
                  <a:pt x="1216825" y="324243"/>
                </a:lnTo>
                <a:lnTo>
                  <a:pt x="1256550" y="293027"/>
                </a:lnTo>
                <a:lnTo>
                  <a:pt x="1296022" y="261569"/>
                </a:lnTo>
                <a:lnTo>
                  <a:pt x="1335227" y="229882"/>
                </a:lnTo>
                <a:lnTo>
                  <a:pt x="1374178" y="197967"/>
                </a:lnTo>
                <a:lnTo>
                  <a:pt x="1374178" y="12"/>
                </a:lnTo>
                <a:close/>
              </a:path>
              <a:path w="1374775" h="3509645">
                <a:moveTo>
                  <a:pt x="1374254" y="565226"/>
                </a:moveTo>
                <a:lnTo>
                  <a:pt x="1365961" y="571360"/>
                </a:lnTo>
                <a:lnTo>
                  <a:pt x="1357566" y="577380"/>
                </a:lnTo>
                <a:lnTo>
                  <a:pt x="1349121" y="583285"/>
                </a:lnTo>
                <a:lnTo>
                  <a:pt x="1340637" y="589076"/>
                </a:lnTo>
                <a:lnTo>
                  <a:pt x="1298409" y="619709"/>
                </a:lnTo>
                <a:lnTo>
                  <a:pt x="1257579" y="652335"/>
                </a:lnTo>
                <a:lnTo>
                  <a:pt x="1217612" y="686092"/>
                </a:lnTo>
                <a:lnTo>
                  <a:pt x="1178026" y="720102"/>
                </a:lnTo>
                <a:lnTo>
                  <a:pt x="1138288" y="753516"/>
                </a:lnTo>
                <a:lnTo>
                  <a:pt x="1062101" y="815733"/>
                </a:lnTo>
                <a:lnTo>
                  <a:pt x="865987" y="973074"/>
                </a:lnTo>
                <a:lnTo>
                  <a:pt x="135369" y="1547342"/>
                </a:lnTo>
                <a:lnTo>
                  <a:pt x="57416" y="1606778"/>
                </a:lnTo>
                <a:lnTo>
                  <a:pt x="18199" y="1637118"/>
                </a:lnTo>
                <a:lnTo>
                  <a:pt x="0" y="1651596"/>
                </a:lnTo>
                <a:lnTo>
                  <a:pt x="0" y="1909000"/>
                </a:lnTo>
                <a:lnTo>
                  <a:pt x="52870" y="1881098"/>
                </a:lnTo>
                <a:lnTo>
                  <a:pt x="99301" y="1854022"/>
                </a:lnTo>
                <a:lnTo>
                  <a:pt x="144792" y="1825688"/>
                </a:lnTo>
                <a:lnTo>
                  <a:pt x="189357" y="1796605"/>
                </a:lnTo>
                <a:lnTo>
                  <a:pt x="317931" y="1709635"/>
                </a:lnTo>
                <a:lnTo>
                  <a:pt x="401815" y="1651723"/>
                </a:lnTo>
                <a:lnTo>
                  <a:pt x="485000" y="1593075"/>
                </a:lnTo>
                <a:lnTo>
                  <a:pt x="567499" y="1533601"/>
                </a:lnTo>
                <a:lnTo>
                  <a:pt x="649287" y="1473276"/>
                </a:lnTo>
                <a:lnTo>
                  <a:pt x="689902" y="1442758"/>
                </a:lnTo>
                <a:lnTo>
                  <a:pt x="813447" y="1348041"/>
                </a:lnTo>
                <a:lnTo>
                  <a:pt x="935824" y="1252169"/>
                </a:lnTo>
                <a:lnTo>
                  <a:pt x="1057008" y="1155128"/>
                </a:lnTo>
                <a:lnTo>
                  <a:pt x="1177010" y="1056843"/>
                </a:lnTo>
                <a:lnTo>
                  <a:pt x="1295768" y="957275"/>
                </a:lnTo>
                <a:lnTo>
                  <a:pt x="1374254" y="890143"/>
                </a:lnTo>
                <a:lnTo>
                  <a:pt x="1374254" y="565226"/>
                </a:lnTo>
                <a:close/>
              </a:path>
              <a:path w="1374775" h="3509645">
                <a:moveTo>
                  <a:pt x="1374292" y="2975279"/>
                </a:moveTo>
                <a:lnTo>
                  <a:pt x="1307350" y="3016542"/>
                </a:lnTo>
                <a:lnTo>
                  <a:pt x="1219771" y="3068243"/>
                </a:lnTo>
                <a:lnTo>
                  <a:pt x="1000201" y="3196615"/>
                </a:lnTo>
                <a:lnTo>
                  <a:pt x="956462" y="3222548"/>
                </a:lnTo>
                <a:lnTo>
                  <a:pt x="872490" y="3271456"/>
                </a:lnTo>
                <a:lnTo>
                  <a:pt x="830694" y="3296310"/>
                </a:lnTo>
                <a:lnTo>
                  <a:pt x="789889" y="3322193"/>
                </a:lnTo>
                <a:lnTo>
                  <a:pt x="750163" y="3348024"/>
                </a:lnTo>
                <a:lnTo>
                  <a:pt x="712330" y="3373882"/>
                </a:lnTo>
                <a:lnTo>
                  <a:pt x="677913" y="3402038"/>
                </a:lnTo>
                <a:lnTo>
                  <a:pt x="648436" y="3434791"/>
                </a:lnTo>
                <a:lnTo>
                  <a:pt x="625436" y="3474415"/>
                </a:lnTo>
                <a:lnTo>
                  <a:pt x="621779" y="3488169"/>
                </a:lnTo>
                <a:lnTo>
                  <a:pt x="952487" y="3509251"/>
                </a:lnTo>
                <a:lnTo>
                  <a:pt x="988098" y="3492055"/>
                </a:lnTo>
                <a:lnTo>
                  <a:pt x="1023442" y="3474174"/>
                </a:lnTo>
                <a:lnTo>
                  <a:pt x="1141209" y="3412858"/>
                </a:lnTo>
                <a:lnTo>
                  <a:pt x="1188389" y="3387483"/>
                </a:lnTo>
                <a:lnTo>
                  <a:pt x="1235252" y="3361664"/>
                </a:lnTo>
                <a:lnTo>
                  <a:pt x="1281849" y="3335464"/>
                </a:lnTo>
                <a:lnTo>
                  <a:pt x="1328191" y="3308947"/>
                </a:lnTo>
                <a:lnTo>
                  <a:pt x="1374292" y="3282162"/>
                </a:lnTo>
                <a:lnTo>
                  <a:pt x="1374292" y="2975279"/>
                </a:lnTo>
                <a:close/>
              </a:path>
              <a:path w="1374775" h="3509645">
                <a:moveTo>
                  <a:pt x="1374292" y="2170277"/>
                </a:moveTo>
                <a:lnTo>
                  <a:pt x="1332674" y="2199462"/>
                </a:lnTo>
                <a:lnTo>
                  <a:pt x="1249984" y="2258466"/>
                </a:lnTo>
                <a:lnTo>
                  <a:pt x="756742" y="2618397"/>
                </a:lnTo>
                <a:lnTo>
                  <a:pt x="30746" y="3158337"/>
                </a:lnTo>
                <a:lnTo>
                  <a:pt x="0" y="3181718"/>
                </a:lnTo>
                <a:lnTo>
                  <a:pt x="0" y="3366338"/>
                </a:lnTo>
                <a:lnTo>
                  <a:pt x="105219" y="3373031"/>
                </a:lnTo>
                <a:lnTo>
                  <a:pt x="395643" y="3171444"/>
                </a:lnTo>
                <a:lnTo>
                  <a:pt x="765479" y="2907677"/>
                </a:lnTo>
                <a:lnTo>
                  <a:pt x="1253197" y="2549944"/>
                </a:lnTo>
                <a:lnTo>
                  <a:pt x="1374292" y="2459736"/>
                </a:lnTo>
                <a:lnTo>
                  <a:pt x="1374292" y="2170277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4793" y="3769047"/>
            <a:ext cx="351790" cy="3112770"/>
          </a:xfrm>
          <a:custGeom>
            <a:avLst/>
            <a:gdLst/>
            <a:ahLst/>
            <a:cxnLst/>
            <a:rect l="l" t="t" r="r" b="b"/>
            <a:pathLst>
              <a:path w="351790" h="3112770">
                <a:moveTo>
                  <a:pt x="215266" y="0"/>
                </a:moveTo>
                <a:lnTo>
                  <a:pt x="24538" y="24460"/>
                </a:lnTo>
                <a:lnTo>
                  <a:pt x="12542" y="75514"/>
                </a:lnTo>
                <a:lnTo>
                  <a:pt x="5172" y="127554"/>
                </a:lnTo>
                <a:lnTo>
                  <a:pt x="1351" y="180189"/>
                </a:lnTo>
                <a:lnTo>
                  <a:pt x="0" y="233028"/>
                </a:lnTo>
                <a:lnTo>
                  <a:pt x="40" y="285680"/>
                </a:lnTo>
                <a:lnTo>
                  <a:pt x="395" y="337756"/>
                </a:lnTo>
                <a:lnTo>
                  <a:pt x="624" y="493898"/>
                </a:lnTo>
                <a:lnTo>
                  <a:pt x="1005" y="545885"/>
                </a:lnTo>
                <a:lnTo>
                  <a:pt x="1792" y="597857"/>
                </a:lnTo>
                <a:lnTo>
                  <a:pt x="3138" y="649820"/>
                </a:lnTo>
                <a:lnTo>
                  <a:pt x="26089" y="1374844"/>
                </a:lnTo>
                <a:lnTo>
                  <a:pt x="72634" y="2581524"/>
                </a:lnTo>
                <a:lnTo>
                  <a:pt x="78757" y="2731019"/>
                </a:lnTo>
                <a:lnTo>
                  <a:pt x="80466" y="2780855"/>
                </a:lnTo>
                <a:lnTo>
                  <a:pt x="81795" y="2830677"/>
                </a:lnTo>
                <a:lnTo>
                  <a:pt x="82843" y="2903893"/>
                </a:lnTo>
                <a:lnTo>
                  <a:pt x="82615" y="2927540"/>
                </a:lnTo>
                <a:lnTo>
                  <a:pt x="351283" y="3112770"/>
                </a:lnTo>
                <a:lnTo>
                  <a:pt x="349976" y="3066189"/>
                </a:lnTo>
                <a:lnTo>
                  <a:pt x="347465" y="3019583"/>
                </a:lnTo>
                <a:lnTo>
                  <a:pt x="344495" y="2973034"/>
                </a:lnTo>
                <a:lnTo>
                  <a:pt x="341809" y="2926626"/>
                </a:lnTo>
                <a:lnTo>
                  <a:pt x="339473" y="2874535"/>
                </a:lnTo>
                <a:lnTo>
                  <a:pt x="337586" y="2822479"/>
                </a:lnTo>
                <a:lnTo>
                  <a:pt x="334721" y="2718403"/>
                </a:lnTo>
                <a:lnTo>
                  <a:pt x="300532" y="1235617"/>
                </a:lnTo>
                <a:lnTo>
                  <a:pt x="286793" y="732650"/>
                </a:lnTo>
                <a:lnTo>
                  <a:pt x="285206" y="682760"/>
                </a:lnTo>
                <a:lnTo>
                  <a:pt x="281241" y="583048"/>
                </a:lnTo>
                <a:lnTo>
                  <a:pt x="276400" y="483356"/>
                </a:lnTo>
                <a:lnTo>
                  <a:pt x="270892" y="383603"/>
                </a:lnTo>
                <a:lnTo>
                  <a:pt x="268451" y="331690"/>
                </a:lnTo>
                <a:lnTo>
                  <a:pt x="266238" y="278961"/>
                </a:lnTo>
                <a:lnTo>
                  <a:pt x="263287" y="225869"/>
                </a:lnTo>
                <a:lnTo>
                  <a:pt x="258630" y="172869"/>
                </a:lnTo>
                <a:lnTo>
                  <a:pt x="251298" y="120415"/>
                </a:lnTo>
                <a:lnTo>
                  <a:pt x="240325" y="68961"/>
                </a:lnTo>
                <a:lnTo>
                  <a:pt x="224741" y="18961"/>
                </a:lnTo>
                <a:lnTo>
                  <a:pt x="218937" y="5816"/>
                </a:lnTo>
                <a:lnTo>
                  <a:pt x="215266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747" y="3688783"/>
            <a:ext cx="357505" cy="3545840"/>
          </a:xfrm>
          <a:custGeom>
            <a:avLst/>
            <a:gdLst/>
            <a:ahLst/>
            <a:cxnLst/>
            <a:rect l="l" t="t" r="r" b="b"/>
            <a:pathLst>
              <a:path w="357505" h="3545840">
                <a:moveTo>
                  <a:pt x="251548" y="0"/>
                </a:moveTo>
                <a:lnTo>
                  <a:pt x="33921" y="27812"/>
                </a:lnTo>
                <a:lnTo>
                  <a:pt x="28355" y="157569"/>
                </a:lnTo>
                <a:lnTo>
                  <a:pt x="28183" y="259495"/>
                </a:lnTo>
                <a:lnTo>
                  <a:pt x="28706" y="361407"/>
                </a:lnTo>
                <a:lnTo>
                  <a:pt x="30541" y="514255"/>
                </a:lnTo>
                <a:lnTo>
                  <a:pt x="44030" y="1176551"/>
                </a:lnTo>
                <a:lnTo>
                  <a:pt x="46226" y="1329435"/>
                </a:lnTo>
                <a:lnTo>
                  <a:pt x="47329" y="1482387"/>
                </a:lnTo>
                <a:lnTo>
                  <a:pt x="47538" y="1686399"/>
                </a:lnTo>
                <a:lnTo>
                  <a:pt x="46423" y="1890377"/>
                </a:lnTo>
                <a:lnTo>
                  <a:pt x="44020" y="2094328"/>
                </a:lnTo>
                <a:lnTo>
                  <a:pt x="40364" y="2298258"/>
                </a:lnTo>
                <a:lnTo>
                  <a:pt x="35492" y="2502173"/>
                </a:lnTo>
                <a:lnTo>
                  <a:pt x="29441" y="2706080"/>
                </a:lnTo>
                <a:lnTo>
                  <a:pt x="24164" y="2858131"/>
                </a:lnTo>
                <a:lnTo>
                  <a:pt x="17958" y="3008429"/>
                </a:lnTo>
                <a:lnTo>
                  <a:pt x="10776" y="3158728"/>
                </a:lnTo>
                <a:lnTo>
                  <a:pt x="0" y="3359124"/>
                </a:lnTo>
                <a:lnTo>
                  <a:pt x="269582" y="3545268"/>
                </a:lnTo>
                <a:lnTo>
                  <a:pt x="278793" y="3444761"/>
                </a:lnTo>
                <a:lnTo>
                  <a:pt x="287476" y="3344225"/>
                </a:lnTo>
                <a:lnTo>
                  <a:pt x="295633" y="3243662"/>
                </a:lnTo>
                <a:lnTo>
                  <a:pt x="303269" y="3143074"/>
                </a:lnTo>
                <a:lnTo>
                  <a:pt x="310385" y="3042461"/>
                </a:lnTo>
                <a:lnTo>
                  <a:pt x="316984" y="2941826"/>
                </a:lnTo>
                <a:lnTo>
                  <a:pt x="323070" y="2841169"/>
                </a:lnTo>
                <a:lnTo>
                  <a:pt x="328646" y="2740493"/>
                </a:lnTo>
                <a:lnTo>
                  <a:pt x="336058" y="2589445"/>
                </a:lnTo>
                <a:lnTo>
                  <a:pt x="342338" y="2438361"/>
                </a:lnTo>
                <a:lnTo>
                  <a:pt x="347494" y="2287247"/>
                </a:lnTo>
                <a:lnTo>
                  <a:pt x="351538" y="2136106"/>
                </a:lnTo>
                <a:lnTo>
                  <a:pt x="354478" y="1984944"/>
                </a:lnTo>
                <a:lnTo>
                  <a:pt x="356325" y="1833767"/>
                </a:lnTo>
                <a:lnTo>
                  <a:pt x="357088" y="1682578"/>
                </a:lnTo>
                <a:lnTo>
                  <a:pt x="356777" y="1531384"/>
                </a:lnTo>
                <a:lnTo>
                  <a:pt x="355402" y="1380189"/>
                </a:lnTo>
                <a:lnTo>
                  <a:pt x="352973" y="1228998"/>
                </a:lnTo>
                <a:lnTo>
                  <a:pt x="349499" y="1077816"/>
                </a:lnTo>
                <a:lnTo>
                  <a:pt x="344990" y="926648"/>
                </a:lnTo>
                <a:lnTo>
                  <a:pt x="341414" y="825881"/>
                </a:lnTo>
                <a:lnTo>
                  <a:pt x="339331" y="774256"/>
                </a:lnTo>
                <a:lnTo>
                  <a:pt x="336876" y="722693"/>
                </a:lnTo>
                <a:lnTo>
                  <a:pt x="334047" y="671185"/>
                </a:lnTo>
                <a:lnTo>
                  <a:pt x="330846" y="619727"/>
                </a:lnTo>
                <a:lnTo>
                  <a:pt x="327275" y="568315"/>
                </a:lnTo>
                <a:lnTo>
                  <a:pt x="323334" y="516944"/>
                </a:lnTo>
                <a:lnTo>
                  <a:pt x="319025" y="465609"/>
                </a:lnTo>
                <a:lnTo>
                  <a:pt x="314349" y="414304"/>
                </a:lnTo>
                <a:lnTo>
                  <a:pt x="309305" y="363026"/>
                </a:lnTo>
                <a:lnTo>
                  <a:pt x="303897" y="311769"/>
                </a:lnTo>
                <a:lnTo>
                  <a:pt x="298124" y="260527"/>
                </a:lnTo>
                <a:lnTo>
                  <a:pt x="291988" y="209297"/>
                </a:lnTo>
                <a:lnTo>
                  <a:pt x="285490" y="158074"/>
                </a:lnTo>
                <a:lnTo>
                  <a:pt x="278631" y="106851"/>
                </a:lnTo>
                <a:lnTo>
                  <a:pt x="271411" y="55625"/>
                </a:lnTo>
                <a:lnTo>
                  <a:pt x="258477" y="12863"/>
                </a:lnTo>
                <a:lnTo>
                  <a:pt x="251548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557" y="7301393"/>
            <a:ext cx="495934" cy="1842770"/>
          </a:xfrm>
          <a:custGeom>
            <a:avLst/>
            <a:gdLst/>
            <a:ahLst/>
            <a:cxnLst/>
            <a:rect l="l" t="t" r="r" b="b"/>
            <a:pathLst>
              <a:path w="495934" h="1842770">
                <a:moveTo>
                  <a:pt x="0" y="0"/>
                </a:moveTo>
                <a:lnTo>
                  <a:pt x="911" y="51808"/>
                </a:lnTo>
                <a:lnTo>
                  <a:pt x="2512" y="103620"/>
                </a:lnTo>
                <a:lnTo>
                  <a:pt x="4752" y="155432"/>
                </a:lnTo>
                <a:lnTo>
                  <a:pt x="7584" y="207244"/>
                </a:lnTo>
                <a:lnTo>
                  <a:pt x="10957" y="259053"/>
                </a:lnTo>
                <a:lnTo>
                  <a:pt x="14824" y="310858"/>
                </a:lnTo>
                <a:lnTo>
                  <a:pt x="19134" y="362656"/>
                </a:lnTo>
                <a:lnTo>
                  <a:pt x="23838" y="414447"/>
                </a:lnTo>
                <a:lnTo>
                  <a:pt x="28889" y="466227"/>
                </a:lnTo>
                <a:lnTo>
                  <a:pt x="39830" y="569751"/>
                </a:lnTo>
                <a:lnTo>
                  <a:pt x="57607" y="724916"/>
                </a:lnTo>
                <a:lnTo>
                  <a:pt x="81797" y="931501"/>
                </a:lnTo>
                <a:lnTo>
                  <a:pt x="109811" y="1186085"/>
                </a:lnTo>
                <a:lnTo>
                  <a:pt x="127264" y="1337508"/>
                </a:lnTo>
                <a:lnTo>
                  <a:pt x="145638" y="1488871"/>
                </a:lnTo>
                <a:lnTo>
                  <a:pt x="164993" y="1640143"/>
                </a:lnTo>
                <a:lnTo>
                  <a:pt x="185388" y="1791295"/>
                </a:lnTo>
                <a:lnTo>
                  <a:pt x="192564" y="1842606"/>
                </a:lnTo>
                <a:lnTo>
                  <a:pt x="495634" y="1842606"/>
                </a:lnTo>
                <a:lnTo>
                  <a:pt x="478077" y="1701610"/>
                </a:lnTo>
                <a:lnTo>
                  <a:pt x="458203" y="1550894"/>
                </a:lnTo>
                <a:lnTo>
                  <a:pt x="437313" y="1400269"/>
                </a:lnTo>
                <a:lnTo>
                  <a:pt x="415517" y="1249751"/>
                </a:lnTo>
                <a:lnTo>
                  <a:pt x="385241" y="1049256"/>
                </a:lnTo>
                <a:lnTo>
                  <a:pt x="369938" y="950228"/>
                </a:lnTo>
                <a:lnTo>
                  <a:pt x="319509" y="606188"/>
                </a:lnTo>
                <a:lnTo>
                  <a:pt x="304619" y="507771"/>
                </a:lnTo>
                <a:lnTo>
                  <a:pt x="288907" y="409467"/>
                </a:lnTo>
                <a:lnTo>
                  <a:pt x="280639" y="360386"/>
                </a:lnTo>
                <a:lnTo>
                  <a:pt x="272040" y="311367"/>
                </a:lnTo>
                <a:lnTo>
                  <a:pt x="263070" y="262421"/>
                </a:lnTo>
                <a:lnTo>
                  <a:pt x="253687" y="213561"/>
                </a:lnTo>
                <a:lnTo>
                  <a:pt x="243849" y="164797"/>
                </a:lnTo>
                <a:lnTo>
                  <a:pt x="233514" y="116141"/>
                </a:lnTo>
                <a:lnTo>
                  <a:pt x="0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4741" y="7610799"/>
            <a:ext cx="448945" cy="1533525"/>
          </a:xfrm>
          <a:custGeom>
            <a:avLst/>
            <a:gdLst/>
            <a:ahLst/>
            <a:cxnLst/>
            <a:rect l="l" t="t" r="r" b="b"/>
            <a:pathLst>
              <a:path w="448944" h="1533525">
                <a:moveTo>
                  <a:pt x="0" y="0"/>
                </a:moveTo>
                <a:lnTo>
                  <a:pt x="1016" y="33306"/>
                </a:lnTo>
                <a:lnTo>
                  <a:pt x="3094" y="65636"/>
                </a:lnTo>
                <a:lnTo>
                  <a:pt x="5459" y="96019"/>
                </a:lnTo>
                <a:lnTo>
                  <a:pt x="7340" y="123482"/>
                </a:lnTo>
                <a:lnTo>
                  <a:pt x="10235" y="178164"/>
                </a:lnTo>
                <a:lnTo>
                  <a:pt x="13189" y="232890"/>
                </a:lnTo>
                <a:lnTo>
                  <a:pt x="16407" y="287631"/>
                </a:lnTo>
                <a:lnTo>
                  <a:pt x="20096" y="342357"/>
                </a:lnTo>
                <a:lnTo>
                  <a:pt x="24460" y="397040"/>
                </a:lnTo>
                <a:lnTo>
                  <a:pt x="78484" y="1003849"/>
                </a:lnTo>
                <a:lnTo>
                  <a:pt x="114760" y="1408417"/>
                </a:lnTo>
                <a:lnTo>
                  <a:pt x="123786" y="1509610"/>
                </a:lnTo>
                <a:lnTo>
                  <a:pt x="125817" y="1533199"/>
                </a:lnTo>
                <a:lnTo>
                  <a:pt x="448942" y="1533199"/>
                </a:lnTo>
                <a:lnTo>
                  <a:pt x="446557" y="1509610"/>
                </a:lnTo>
                <a:lnTo>
                  <a:pt x="412600" y="1201192"/>
                </a:lnTo>
                <a:lnTo>
                  <a:pt x="395714" y="1046998"/>
                </a:lnTo>
                <a:lnTo>
                  <a:pt x="384517" y="944156"/>
                </a:lnTo>
                <a:lnTo>
                  <a:pt x="350554" y="635737"/>
                </a:lnTo>
                <a:lnTo>
                  <a:pt x="333666" y="481543"/>
                </a:lnTo>
                <a:lnTo>
                  <a:pt x="322465" y="378701"/>
                </a:lnTo>
                <a:lnTo>
                  <a:pt x="316927" y="331756"/>
                </a:lnTo>
                <a:lnTo>
                  <a:pt x="310730" y="284827"/>
                </a:lnTo>
                <a:lnTo>
                  <a:pt x="304092" y="237926"/>
                </a:lnTo>
                <a:lnTo>
                  <a:pt x="290372" y="144272"/>
                </a:lnTo>
                <a:lnTo>
                  <a:pt x="0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349" y="3435925"/>
            <a:ext cx="76835" cy="259079"/>
          </a:xfrm>
          <a:custGeom>
            <a:avLst/>
            <a:gdLst/>
            <a:ahLst/>
            <a:cxnLst/>
            <a:rect l="l" t="t" r="r" b="b"/>
            <a:pathLst>
              <a:path w="76835" h="259079">
                <a:moveTo>
                  <a:pt x="0" y="0"/>
                </a:moveTo>
                <a:lnTo>
                  <a:pt x="7302" y="104527"/>
                </a:lnTo>
                <a:lnTo>
                  <a:pt x="9474" y="139369"/>
                </a:lnTo>
                <a:lnTo>
                  <a:pt x="15582" y="258584"/>
                </a:lnTo>
                <a:lnTo>
                  <a:pt x="76403" y="253377"/>
                </a:lnTo>
                <a:lnTo>
                  <a:pt x="68770" y="129895"/>
                </a:lnTo>
                <a:lnTo>
                  <a:pt x="59905" y="10998"/>
                </a:lnTo>
                <a:lnTo>
                  <a:pt x="0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461" y="3465873"/>
            <a:ext cx="67370" cy="2154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256" y="3496416"/>
            <a:ext cx="66332" cy="171157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625755" y="3530305"/>
            <a:ext cx="67945" cy="121285"/>
          </a:xfrm>
          <a:custGeom>
            <a:avLst/>
            <a:gdLst/>
            <a:ahLst/>
            <a:cxnLst/>
            <a:rect l="l" t="t" r="r" b="b"/>
            <a:pathLst>
              <a:path w="67945" h="121285">
                <a:moveTo>
                  <a:pt x="0" y="0"/>
                </a:moveTo>
                <a:lnTo>
                  <a:pt x="3670" y="120738"/>
                </a:lnTo>
                <a:lnTo>
                  <a:pt x="67856" y="115227"/>
                </a:lnTo>
                <a:lnTo>
                  <a:pt x="62966" y="11620"/>
                </a:lnTo>
                <a:lnTo>
                  <a:pt x="0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6537" y="3556348"/>
            <a:ext cx="74930" cy="82550"/>
          </a:xfrm>
          <a:custGeom>
            <a:avLst/>
            <a:gdLst/>
            <a:ahLst/>
            <a:cxnLst/>
            <a:rect l="l" t="t" r="r" b="b"/>
            <a:pathLst>
              <a:path w="74930" h="82550">
                <a:moveTo>
                  <a:pt x="0" y="0"/>
                </a:moveTo>
                <a:lnTo>
                  <a:pt x="1524" y="82524"/>
                </a:lnTo>
                <a:lnTo>
                  <a:pt x="74574" y="76111"/>
                </a:lnTo>
                <a:lnTo>
                  <a:pt x="71526" y="13144"/>
                </a:lnTo>
                <a:lnTo>
                  <a:pt x="0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583603"/>
            <a:ext cx="1196340" cy="1126490"/>
          </a:xfrm>
          <a:custGeom>
            <a:avLst/>
            <a:gdLst/>
            <a:ahLst/>
            <a:cxnLst/>
            <a:rect l="l" t="t" r="r" b="b"/>
            <a:pathLst>
              <a:path w="1196340" h="1126490">
                <a:moveTo>
                  <a:pt x="298297" y="203619"/>
                </a:moveTo>
                <a:lnTo>
                  <a:pt x="0" y="0"/>
                </a:lnTo>
                <a:lnTo>
                  <a:pt x="0" y="604062"/>
                </a:lnTo>
                <a:lnTo>
                  <a:pt x="36969" y="622058"/>
                </a:lnTo>
                <a:lnTo>
                  <a:pt x="67449" y="578599"/>
                </a:lnTo>
                <a:lnTo>
                  <a:pt x="96532" y="534060"/>
                </a:lnTo>
                <a:lnTo>
                  <a:pt x="124650" y="488835"/>
                </a:lnTo>
                <a:lnTo>
                  <a:pt x="179717" y="397954"/>
                </a:lnTo>
                <a:lnTo>
                  <a:pt x="207518" y="353085"/>
                </a:lnTo>
                <a:lnTo>
                  <a:pt x="230733" y="315887"/>
                </a:lnTo>
                <a:lnTo>
                  <a:pt x="253606" y="278587"/>
                </a:lnTo>
                <a:lnTo>
                  <a:pt x="276123" y="241160"/>
                </a:lnTo>
                <a:lnTo>
                  <a:pt x="298297" y="203619"/>
                </a:lnTo>
                <a:close/>
              </a:path>
              <a:path w="1196340" h="1126490">
                <a:moveTo>
                  <a:pt x="885151" y="604240"/>
                </a:moveTo>
                <a:lnTo>
                  <a:pt x="487502" y="332828"/>
                </a:lnTo>
                <a:lnTo>
                  <a:pt x="462495" y="374218"/>
                </a:lnTo>
                <a:lnTo>
                  <a:pt x="438061" y="415886"/>
                </a:lnTo>
                <a:lnTo>
                  <a:pt x="414426" y="457898"/>
                </a:lnTo>
                <a:lnTo>
                  <a:pt x="391820" y="500316"/>
                </a:lnTo>
                <a:lnTo>
                  <a:pt x="367652" y="547522"/>
                </a:lnTo>
                <a:lnTo>
                  <a:pt x="343890" y="594880"/>
                </a:lnTo>
                <a:lnTo>
                  <a:pt x="320509" y="642378"/>
                </a:lnTo>
                <a:lnTo>
                  <a:pt x="297472" y="690016"/>
                </a:lnTo>
                <a:lnTo>
                  <a:pt x="274764" y="737806"/>
                </a:lnTo>
                <a:lnTo>
                  <a:pt x="691972" y="940765"/>
                </a:lnTo>
                <a:lnTo>
                  <a:pt x="716699" y="896086"/>
                </a:lnTo>
                <a:lnTo>
                  <a:pt x="741718" y="851560"/>
                </a:lnTo>
                <a:lnTo>
                  <a:pt x="767029" y="807173"/>
                </a:lnTo>
                <a:lnTo>
                  <a:pt x="792632" y="762939"/>
                </a:lnTo>
                <a:lnTo>
                  <a:pt x="852068" y="661784"/>
                </a:lnTo>
                <a:lnTo>
                  <a:pt x="885151" y="604240"/>
                </a:lnTo>
                <a:close/>
              </a:path>
              <a:path w="1196340" h="1126490">
                <a:moveTo>
                  <a:pt x="1195971" y="816394"/>
                </a:moveTo>
                <a:lnTo>
                  <a:pt x="1052309" y="718273"/>
                </a:lnTo>
                <a:lnTo>
                  <a:pt x="1024661" y="764209"/>
                </a:lnTo>
                <a:lnTo>
                  <a:pt x="997750" y="810425"/>
                </a:lnTo>
                <a:lnTo>
                  <a:pt x="971765" y="857110"/>
                </a:lnTo>
                <a:lnTo>
                  <a:pt x="946861" y="904417"/>
                </a:lnTo>
                <a:lnTo>
                  <a:pt x="897089" y="1000023"/>
                </a:lnTo>
                <a:lnTo>
                  <a:pt x="881151" y="1032802"/>
                </a:lnTo>
                <a:lnTo>
                  <a:pt x="1072794" y="1126020"/>
                </a:lnTo>
                <a:lnTo>
                  <a:pt x="1195971" y="816394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881505" y="5634824"/>
            <a:ext cx="1374775" cy="3509645"/>
          </a:xfrm>
          <a:custGeom>
            <a:avLst/>
            <a:gdLst/>
            <a:ahLst/>
            <a:cxnLst/>
            <a:rect l="l" t="t" r="r" b="b"/>
            <a:pathLst>
              <a:path w="1374775" h="3509645">
                <a:moveTo>
                  <a:pt x="752513" y="21094"/>
                </a:moveTo>
                <a:lnTo>
                  <a:pt x="422109" y="0"/>
                </a:lnTo>
                <a:lnTo>
                  <a:pt x="386334" y="17195"/>
                </a:lnTo>
                <a:lnTo>
                  <a:pt x="350901" y="35077"/>
                </a:lnTo>
                <a:lnTo>
                  <a:pt x="233095" y="96393"/>
                </a:lnTo>
                <a:lnTo>
                  <a:pt x="185915" y="121767"/>
                </a:lnTo>
                <a:lnTo>
                  <a:pt x="139039" y="147586"/>
                </a:lnTo>
                <a:lnTo>
                  <a:pt x="92443" y="173786"/>
                </a:lnTo>
                <a:lnTo>
                  <a:pt x="46113" y="200317"/>
                </a:lnTo>
                <a:lnTo>
                  <a:pt x="0" y="227101"/>
                </a:lnTo>
                <a:lnTo>
                  <a:pt x="0" y="533971"/>
                </a:lnTo>
                <a:lnTo>
                  <a:pt x="50342" y="502894"/>
                </a:lnTo>
                <a:lnTo>
                  <a:pt x="110883" y="466788"/>
                </a:lnTo>
                <a:lnTo>
                  <a:pt x="374103" y="312635"/>
                </a:lnTo>
                <a:lnTo>
                  <a:pt x="417830" y="286702"/>
                </a:lnTo>
                <a:lnTo>
                  <a:pt x="501815" y="237794"/>
                </a:lnTo>
                <a:lnTo>
                  <a:pt x="543598" y="212940"/>
                </a:lnTo>
                <a:lnTo>
                  <a:pt x="584403" y="187058"/>
                </a:lnTo>
                <a:lnTo>
                  <a:pt x="624128" y="161226"/>
                </a:lnTo>
                <a:lnTo>
                  <a:pt x="661962" y="135369"/>
                </a:lnTo>
                <a:lnTo>
                  <a:pt x="696379" y="107213"/>
                </a:lnTo>
                <a:lnTo>
                  <a:pt x="725843" y="74460"/>
                </a:lnTo>
                <a:lnTo>
                  <a:pt x="748842" y="34836"/>
                </a:lnTo>
                <a:lnTo>
                  <a:pt x="751903" y="25984"/>
                </a:lnTo>
                <a:lnTo>
                  <a:pt x="752513" y="21094"/>
                </a:lnTo>
                <a:close/>
              </a:path>
              <a:path w="1374775" h="3509645">
                <a:moveTo>
                  <a:pt x="1374482" y="3466122"/>
                </a:moveTo>
                <a:lnTo>
                  <a:pt x="1310957" y="3509175"/>
                </a:lnTo>
                <a:lnTo>
                  <a:pt x="1374482" y="3509175"/>
                </a:lnTo>
                <a:lnTo>
                  <a:pt x="1374482" y="3466122"/>
                </a:lnTo>
                <a:close/>
              </a:path>
              <a:path w="1374775" h="3509645">
                <a:moveTo>
                  <a:pt x="1374482" y="3014484"/>
                </a:moveTo>
                <a:lnTo>
                  <a:pt x="1332331" y="3035897"/>
                </a:lnTo>
                <a:lnTo>
                  <a:pt x="1171105" y="3133090"/>
                </a:lnTo>
                <a:lnTo>
                  <a:pt x="1128382" y="3159823"/>
                </a:lnTo>
                <a:lnTo>
                  <a:pt x="1086078" y="3187115"/>
                </a:lnTo>
                <a:lnTo>
                  <a:pt x="1044321" y="3215132"/>
                </a:lnTo>
                <a:lnTo>
                  <a:pt x="613676" y="3509175"/>
                </a:lnTo>
                <a:lnTo>
                  <a:pt x="1069251" y="3509175"/>
                </a:lnTo>
                <a:lnTo>
                  <a:pt x="1200823" y="3415944"/>
                </a:lnTo>
                <a:lnTo>
                  <a:pt x="1241450" y="3386620"/>
                </a:lnTo>
                <a:lnTo>
                  <a:pt x="1281557" y="3356673"/>
                </a:lnTo>
                <a:lnTo>
                  <a:pt x="1321269" y="3326244"/>
                </a:lnTo>
                <a:lnTo>
                  <a:pt x="1360652" y="3295421"/>
                </a:lnTo>
                <a:lnTo>
                  <a:pt x="1374482" y="3284448"/>
                </a:lnTo>
                <a:lnTo>
                  <a:pt x="1374482" y="3014484"/>
                </a:lnTo>
                <a:close/>
              </a:path>
              <a:path w="1374775" h="3509645">
                <a:moveTo>
                  <a:pt x="1374482" y="142887"/>
                </a:moveTo>
                <a:lnTo>
                  <a:pt x="1269060" y="136194"/>
                </a:lnTo>
                <a:lnTo>
                  <a:pt x="1144282" y="222161"/>
                </a:lnTo>
                <a:lnTo>
                  <a:pt x="854938" y="425170"/>
                </a:lnTo>
                <a:lnTo>
                  <a:pt x="486346" y="690410"/>
                </a:lnTo>
                <a:lnTo>
                  <a:pt x="0" y="1049489"/>
                </a:lnTo>
                <a:lnTo>
                  <a:pt x="0" y="1338948"/>
                </a:lnTo>
                <a:lnTo>
                  <a:pt x="83045" y="1280337"/>
                </a:lnTo>
                <a:lnTo>
                  <a:pt x="864196" y="708875"/>
                </a:lnTo>
                <a:lnTo>
                  <a:pt x="1343545" y="350888"/>
                </a:lnTo>
                <a:lnTo>
                  <a:pt x="1374482" y="327355"/>
                </a:lnTo>
                <a:lnTo>
                  <a:pt x="1374482" y="142887"/>
                </a:lnTo>
                <a:close/>
              </a:path>
              <a:path w="1374775" h="3509645">
                <a:moveTo>
                  <a:pt x="1374495" y="2379205"/>
                </a:moveTo>
                <a:lnTo>
                  <a:pt x="1323479" y="2405570"/>
                </a:lnTo>
                <a:lnTo>
                  <a:pt x="1204849" y="2469540"/>
                </a:lnTo>
                <a:lnTo>
                  <a:pt x="1160881" y="2494178"/>
                </a:lnTo>
                <a:lnTo>
                  <a:pt x="1117384" y="2519553"/>
                </a:lnTo>
                <a:lnTo>
                  <a:pt x="1074496" y="2545931"/>
                </a:lnTo>
                <a:lnTo>
                  <a:pt x="988339" y="2601061"/>
                </a:lnTo>
                <a:lnTo>
                  <a:pt x="859929" y="2684856"/>
                </a:lnTo>
                <a:lnTo>
                  <a:pt x="732510" y="2769971"/>
                </a:lnTo>
                <a:lnTo>
                  <a:pt x="606539" y="2856077"/>
                </a:lnTo>
                <a:lnTo>
                  <a:pt x="482346" y="2943225"/>
                </a:lnTo>
                <a:lnTo>
                  <a:pt x="400138" y="3002369"/>
                </a:lnTo>
                <a:lnTo>
                  <a:pt x="318503" y="3062363"/>
                </a:lnTo>
                <a:lnTo>
                  <a:pt x="237578" y="3123234"/>
                </a:lnTo>
                <a:lnTo>
                  <a:pt x="157467" y="3185007"/>
                </a:lnTo>
                <a:lnTo>
                  <a:pt x="117754" y="3216224"/>
                </a:lnTo>
                <a:lnTo>
                  <a:pt x="78282" y="3247682"/>
                </a:lnTo>
                <a:lnTo>
                  <a:pt x="39065" y="3279368"/>
                </a:lnTo>
                <a:lnTo>
                  <a:pt x="127" y="3311283"/>
                </a:lnTo>
                <a:lnTo>
                  <a:pt x="127" y="3509175"/>
                </a:lnTo>
                <a:lnTo>
                  <a:pt x="158508" y="3509175"/>
                </a:lnTo>
                <a:lnTo>
                  <a:pt x="453364" y="3282175"/>
                </a:lnTo>
                <a:lnTo>
                  <a:pt x="576567" y="3189376"/>
                </a:lnTo>
                <a:lnTo>
                  <a:pt x="659358" y="3128238"/>
                </a:lnTo>
                <a:lnTo>
                  <a:pt x="989317" y="2890139"/>
                </a:lnTo>
                <a:lnTo>
                  <a:pt x="1113955" y="2802509"/>
                </a:lnTo>
                <a:lnTo>
                  <a:pt x="1196759" y="2745397"/>
                </a:lnTo>
                <a:lnTo>
                  <a:pt x="1237449" y="2716898"/>
                </a:lnTo>
                <a:lnTo>
                  <a:pt x="1318158" y="2659126"/>
                </a:lnTo>
                <a:lnTo>
                  <a:pt x="1374495" y="2617851"/>
                </a:lnTo>
                <a:lnTo>
                  <a:pt x="1374495" y="2379205"/>
                </a:lnTo>
                <a:close/>
              </a:path>
              <a:path w="1374775" h="3509645">
                <a:moveTo>
                  <a:pt x="1374495" y="1600174"/>
                </a:moveTo>
                <a:lnTo>
                  <a:pt x="1321422" y="1628152"/>
                </a:lnTo>
                <a:lnTo>
                  <a:pt x="1274991" y="1655229"/>
                </a:lnTo>
                <a:lnTo>
                  <a:pt x="1229499" y="1683562"/>
                </a:lnTo>
                <a:lnTo>
                  <a:pt x="1184935" y="1712645"/>
                </a:lnTo>
                <a:lnTo>
                  <a:pt x="1056360" y="1799615"/>
                </a:lnTo>
                <a:lnTo>
                  <a:pt x="972489" y="1857527"/>
                </a:lnTo>
                <a:lnTo>
                  <a:pt x="930795" y="1886750"/>
                </a:lnTo>
                <a:lnTo>
                  <a:pt x="847953" y="1945805"/>
                </a:lnTo>
                <a:lnTo>
                  <a:pt x="765810" y="2005698"/>
                </a:lnTo>
                <a:lnTo>
                  <a:pt x="684390" y="2066480"/>
                </a:lnTo>
                <a:lnTo>
                  <a:pt x="560844" y="2161209"/>
                </a:lnTo>
                <a:lnTo>
                  <a:pt x="438467" y="2257069"/>
                </a:lnTo>
                <a:lnTo>
                  <a:pt x="317284" y="2354122"/>
                </a:lnTo>
                <a:lnTo>
                  <a:pt x="197294" y="2452408"/>
                </a:lnTo>
                <a:lnTo>
                  <a:pt x="78524" y="2551976"/>
                </a:lnTo>
                <a:lnTo>
                  <a:pt x="38" y="2619095"/>
                </a:lnTo>
                <a:lnTo>
                  <a:pt x="38" y="2944012"/>
                </a:lnTo>
                <a:lnTo>
                  <a:pt x="8343" y="2937878"/>
                </a:lnTo>
                <a:lnTo>
                  <a:pt x="16738" y="2931858"/>
                </a:lnTo>
                <a:lnTo>
                  <a:pt x="25184" y="2925953"/>
                </a:lnTo>
                <a:lnTo>
                  <a:pt x="33655" y="2920161"/>
                </a:lnTo>
                <a:lnTo>
                  <a:pt x="75882" y="2889542"/>
                </a:lnTo>
                <a:lnTo>
                  <a:pt x="116725" y="2856915"/>
                </a:lnTo>
                <a:lnTo>
                  <a:pt x="156679" y="2823159"/>
                </a:lnTo>
                <a:lnTo>
                  <a:pt x="196265" y="2789148"/>
                </a:lnTo>
                <a:lnTo>
                  <a:pt x="235991" y="2755722"/>
                </a:lnTo>
                <a:lnTo>
                  <a:pt x="388861" y="2631617"/>
                </a:lnTo>
                <a:lnTo>
                  <a:pt x="1200937" y="1991283"/>
                </a:lnTo>
                <a:lnTo>
                  <a:pt x="1238923" y="1961908"/>
                </a:lnTo>
                <a:lnTo>
                  <a:pt x="1316863" y="1902472"/>
                </a:lnTo>
                <a:lnTo>
                  <a:pt x="1356093" y="1872132"/>
                </a:lnTo>
                <a:lnTo>
                  <a:pt x="1374457" y="1857527"/>
                </a:lnTo>
                <a:lnTo>
                  <a:pt x="1374495" y="1600174"/>
                </a:lnTo>
                <a:close/>
              </a:path>
              <a:path w="1374775" h="3509645">
                <a:moveTo>
                  <a:pt x="1374495" y="870902"/>
                </a:moveTo>
                <a:lnTo>
                  <a:pt x="1313395" y="904341"/>
                </a:lnTo>
                <a:lnTo>
                  <a:pt x="1268247" y="931468"/>
                </a:lnTo>
                <a:lnTo>
                  <a:pt x="1223848" y="959739"/>
                </a:lnTo>
                <a:lnTo>
                  <a:pt x="1094117" y="1044956"/>
                </a:lnTo>
                <a:lnTo>
                  <a:pt x="1052652" y="1073035"/>
                </a:lnTo>
                <a:lnTo>
                  <a:pt x="1011504" y="1101534"/>
                </a:lnTo>
                <a:lnTo>
                  <a:pt x="970648" y="1130388"/>
                </a:lnTo>
                <a:lnTo>
                  <a:pt x="930046" y="1159560"/>
                </a:lnTo>
                <a:lnTo>
                  <a:pt x="849452" y="1218603"/>
                </a:lnTo>
                <a:lnTo>
                  <a:pt x="606196" y="1401051"/>
                </a:lnTo>
                <a:lnTo>
                  <a:pt x="481914" y="1496733"/>
                </a:lnTo>
                <a:lnTo>
                  <a:pt x="399783" y="1561299"/>
                </a:lnTo>
                <a:lnTo>
                  <a:pt x="318300" y="1626552"/>
                </a:lnTo>
                <a:lnTo>
                  <a:pt x="237528" y="1692529"/>
                </a:lnTo>
                <a:lnTo>
                  <a:pt x="157530" y="1759267"/>
                </a:lnTo>
                <a:lnTo>
                  <a:pt x="78384" y="1826806"/>
                </a:lnTo>
                <a:lnTo>
                  <a:pt x="39128" y="1860892"/>
                </a:lnTo>
                <a:lnTo>
                  <a:pt x="127" y="1895195"/>
                </a:lnTo>
                <a:lnTo>
                  <a:pt x="127" y="2221636"/>
                </a:lnTo>
                <a:lnTo>
                  <a:pt x="431" y="2221636"/>
                </a:lnTo>
                <a:lnTo>
                  <a:pt x="522757" y="1795754"/>
                </a:lnTo>
                <a:lnTo>
                  <a:pt x="679081" y="1671459"/>
                </a:lnTo>
                <a:lnTo>
                  <a:pt x="1345641" y="1154518"/>
                </a:lnTo>
                <a:lnTo>
                  <a:pt x="1374495" y="1131760"/>
                </a:lnTo>
                <a:lnTo>
                  <a:pt x="1374495" y="870902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19708" y="2262244"/>
            <a:ext cx="351790" cy="3112770"/>
          </a:xfrm>
          <a:custGeom>
            <a:avLst/>
            <a:gdLst/>
            <a:ahLst/>
            <a:cxnLst/>
            <a:rect l="l" t="t" r="r" b="b"/>
            <a:pathLst>
              <a:path w="351790" h="3112770">
                <a:moveTo>
                  <a:pt x="0" y="0"/>
                </a:moveTo>
                <a:lnTo>
                  <a:pt x="1307" y="46580"/>
                </a:lnTo>
                <a:lnTo>
                  <a:pt x="3817" y="93186"/>
                </a:lnTo>
                <a:lnTo>
                  <a:pt x="6788" y="139735"/>
                </a:lnTo>
                <a:lnTo>
                  <a:pt x="9474" y="186143"/>
                </a:lnTo>
                <a:lnTo>
                  <a:pt x="11809" y="238235"/>
                </a:lnTo>
                <a:lnTo>
                  <a:pt x="13694" y="290293"/>
                </a:lnTo>
                <a:lnTo>
                  <a:pt x="16557" y="394375"/>
                </a:lnTo>
                <a:lnTo>
                  <a:pt x="50746" y="1877153"/>
                </a:lnTo>
                <a:lnTo>
                  <a:pt x="64490" y="2380119"/>
                </a:lnTo>
                <a:lnTo>
                  <a:pt x="66077" y="2430013"/>
                </a:lnTo>
                <a:lnTo>
                  <a:pt x="70041" y="2529727"/>
                </a:lnTo>
                <a:lnTo>
                  <a:pt x="74879" y="2629420"/>
                </a:lnTo>
                <a:lnTo>
                  <a:pt x="80378" y="2729179"/>
                </a:lnTo>
                <a:lnTo>
                  <a:pt x="82824" y="2781087"/>
                </a:lnTo>
                <a:lnTo>
                  <a:pt x="85040" y="2833813"/>
                </a:lnTo>
                <a:lnTo>
                  <a:pt x="87993" y="2886903"/>
                </a:lnTo>
                <a:lnTo>
                  <a:pt x="92652" y="2939903"/>
                </a:lnTo>
                <a:lnTo>
                  <a:pt x="99984" y="2992359"/>
                </a:lnTo>
                <a:lnTo>
                  <a:pt x="110958" y="3043816"/>
                </a:lnTo>
                <a:lnTo>
                  <a:pt x="126542" y="3093821"/>
                </a:lnTo>
                <a:lnTo>
                  <a:pt x="136017" y="3112770"/>
                </a:lnTo>
                <a:lnTo>
                  <a:pt x="326732" y="3088309"/>
                </a:lnTo>
                <a:lnTo>
                  <a:pt x="338734" y="3037255"/>
                </a:lnTo>
                <a:lnTo>
                  <a:pt x="346107" y="2985215"/>
                </a:lnTo>
                <a:lnTo>
                  <a:pt x="349931" y="2932582"/>
                </a:lnTo>
                <a:lnTo>
                  <a:pt x="351283" y="2879745"/>
                </a:lnTo>
                <a:lnTo>
                  <a:pt x="351243" y="2827096"/>
                </a:lnTo>
                <a:lnTo>
                  <a:pt x="350888" y="2775026"/>
                </a:lnTo>
                <a:lnTo>
                  <a:pt x="350658" y="2618873"/>
                </a:lnTo>
                <a:lnTo>
                  <a:pt x="350274" y="2566884"/>
                </a:lnTo>
                <a:lnTo>
                  <a:pt x="349483" y="2514912"/>
                </a:lnTo>
                <a:lnTo>
                  <a:pt x="326903" y="1788215"/>
                </a:lnTo>
                <a:lnTo>
                  <a:pt x="278645" y="531253"/>
                </a:lnTo>
                <a:lnTo>
                  <a:pt x="272522" y="381751"/>
                </a:lnTo>
                <a:lnTo>
                  <a:pt x="270814" y="331914"/>
                </a:lnTo>
                <a:lnTo>
                  <a:pt x="269487" y="282092"/>
                </a:lnTo>
                <a:lnTo>
                  <a:pt x="268439" y="208876"/>
                </a:lnTo>
                <a:lnTo>
                  <a:pt x="268668" y="185229"/>
                </a:lnTo>
                <a:lnTo>
                  <a:pt x="0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21974" y="1909978"/>
            <a:ext cx="357505" cy="3545840"/>
          </a:xfrm>
          <a:custGeom>
            <a:avLst/>
            <a:gdLst/>
            <a:ahLst/>
            <a:cxnLst/>
            <a:rect l="l" t="t" r="r" b="b"/>
            <a:pathLst>
              <a:path w="357505" h="3545840">
                <a:moveTo>
                  <a:pt x="87511" y="0"/>
                </a:moveTo>
                <a:lnTo>
                  <a:pt x="78300" y="100507"/>
                </a:lnTo>
                <a:lnTo>
                  <a:pt x="69617" y="201042"/>
                </a:lnTo>
                <a:lnTo>
                  <a:pt x="61460" y="301605"/>
                </a:lnTo>
                <a:lnTo>
                  <a:pt x="53824" y="402194"/>
                </a:lnTo>
                <a:lnTo>
                  <a:pt x="46708" y="502806"/>
                </a:lnTo>
                <a:lnTo>
                  <a:pt x="40108" y="603442"/>
                </a:lnTo>
                <a:lnTo>
                  <a:pt x="34021" y="704098"/>
                </a:lnTo>
                <a:lnTo>
                  <a:pt x="28445" y="804775"/>
                </a:lnTo>
                <a:lnTo>
                  <a:pt x="21032" y="955823"/>
                </a:lnTo>
                <a:lnTo>
                  <a:pt x="14752" y="1106907"/>
                </a:lnTo>
                <a:lnTo>
                  <a:pt x="9595" y="1258022"/>
                </a:lnTo>
                <a:lnTo>
                  <a:pt x="5551" y="1409163"/>
                </a:lnTo>
                <a:lnTo>
                  <a:pt x="2610" y="1560326"/>
                </a:lnTo>
                <a:lnTo>
                  <a:pt x="763" y="1711504"/>
                </a:lnTo>
                <a:lnTo>
                  <a:pt x="0" y="1862693"/>
                </a:lnTo>
                <a:lnTo>
                  <a:pt x="311" y="2013889"/>
                </a:lnTo>
                <a:lnTo>
                  <a:pt x="1686" y="2165085"/>
                </a:lnTo>
                <a:lnTo>
                  <a:pt x="4116" y="2316278"/>
                </a:lnTo>
                <a:lnTo>
                  <a:pt x="7592" y="2467461"/>
                </a:lnTo>
                <a:lnTo>
                  <a:pt x="12102" y="2618630"/>
                </a:lnTo>
                <a:lnTo>
                  <a:pt x="15680" y="2719400"/>
                </a:lnTo>
                <a:lnTo>
                  <a:pt x="17762" y="2771021"/>
                </a:lnTo>
                <a:lnTo>
                  <a:pt x="20218" y="2822583"/>
                </a:lnTo>
                <a:lnTo>
                  <a:pt x="23046" y="2874089"/>
                </a:lnTo>
                <a:lnTo>
                  <a:pt x="26247" y="2925546"/>
                </a:lnTo>
                <a:lnTo>
                  <a:pt x="29818" y="2976956"/>
                </a:lnTo>
                <a:lnTo>
                  <a:pt x="33758" y="3028326"/>
                </a:lnTo>
                <a:lnTo>
                  <a:pt x="38067" y="3079661"/>
                </a:lnTo>
                <a:lnTo>
                  <a:pt x="42743" y="3130965"/>
                </a:lnTo>
                <a:lnTo>
                  <a:pt x="47785" y="3182242"/>
                </a:lnTo>
                <a:lnTo>
                  <a:pt x="53193" y="3233499"/>
                </a:lnTo>
                <a:lnTo>
                  <a:pt x="58964" y="3284740"/>
                </a:lnTo>
                <a:lnTo>
                  <a:pt x="65099" y="3335970"/>
                </a:lnTo>
                <a:lnTo>
                  <a:pt x="71595" y="3387194"/>
                </a:lnTo>
                <a:lnTo>
                  <a:pt x="78453" y="3438416"/>
                </a:lnTo>
                <a:lnTo>
                  <a:pt x="85669" y="3489642"/>
                </a:lnTo>
                <a:lnTo>
                  <a:pt x="98610" y="3532404"/>
                </a:lnTo>
                <a:lnTo>
                  <a:pt x="105545" y="3545268"/>
                </a:lnTo>
                <a:lnTo>
                  <a:pt x="323159" y="3517455"/>
                </a:lnTo>
                <a:lnTo>
                  <a:pt x="328728" y="3387699"/>
                </a:lnTo>
                <a:lnTo>
                  <a:pt x="328902" y="3285773"/>
                </a:lnTo>
                <a:lnTo>
                  <a:pt x="328381" y="3183861"/>
                </a:lnTo>
                <a:lnTo>
                  <a:pt x="326549" y="3031013"/>
                </a:lnTo>
                <a:lnTo>
                  <a:pt x="313057" y="2368723"/>
                </a:lnTo>
                <a:lnTo>
                  <a:pt x="310857" y="2215842"/>
                </a:lnTo>
                <a:lnTo>
                  <a:pt x="309753" y="2062893"/>
                </a:lnTo>
                <a:lnTo>
                  <a:pt x="309548" y="1858880"/>
                </a:lnTo>
                <a:lnTo>
                  <a:pt x="310666" y="1654900"/>
                </a:lnTo>
                <a:lnTo>
                  <a:pt x="313072" y="1450946"/>
                </a:lnTo>
                <a:lnTo>
                  <a:pt x="316729" y="1247014"/>
                </a:lnTo>
                <a:lnTo>
                  <a:pt x="321601" y="1043096"/>
                </a:lnTo>
                <a:lnTo>
                  <a:pt x="327653" y="839187"/>
                </a:lnTo>
                <a:lnTo>
                  <a:pt x="332929" y="687136"/>
                </a:lnTo>
                <a:lnTo>
                  <a:pt x="339135" y="536839"/>
                </a:lnTo>
                <a:lnTo>
                  <a:pt x="346318" y="386539"/>
                </a:lnTo>
                <a:lnTo>
                  <a:pt x="357094" y="186143"/>
                </a:lnTo>
                <a:lnTo>
                  <a:pt x="87511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637616" y="0"/>
            <a:ext cx="495934" cy="1842770"/>
          </a:xfrm>
          <a:custGeom>
            <a:avLst/>
            <a:gdLst/>
            <a:ahLst/>
            <a:cxnLst/>
            <a:rect l="l" t="t" r="r" b="b"/>
            <a:pathLst>
              <a:path w="495934" h="1842770">
                <a:moveTo>
                  <a:pt x="303067" y="0"/>
                </a:moveTo>
                <a:lnTo>
                  <a:pt x="0" y="0"/>
                </a:lnTo>
                <a:lnTo>
                  <a:pt x="17563" y="141057"/>
                </a:lnTo>
                <a:lnTo>
                  <a:pt x="37438" y="291773"/>
                </a:lnTo>
                <a:lnTo>
                  <a:pt x="58328" y="442398"/>
                </a:lnTo>
                <a:lnTo>
                  <a:pt x="80123" y="592916"/>
                </a:lnTo>
                <a:lnTo>
                  <a:pt x="110400" y="793411"/>
                </a:lnTo>
                <a:lnTo>
                  <a:pt x="125703" y="892441"/>
                </a:lnTo>
                <a:lnTo>
                  <a:pt x="176130" y="1236485"/>
                </a:lnTo>
                <a:lnTo>
                  <a:pt x="191019" y="1334901"/>
                </a:lnTo>
                <a:lnTo>
                  <a:pt x="206730" y="1433203"/>
                </a:lnTo>
                <a:lnTo>
                  <a:pt x="214997" y="1482284"/>
                </a:lnTo>
                <a:lnTo>
                  <a:pt x="223595" y="1531302"/>
                </a:lnTo>
                <a:lnTo>
                  <a:pt x="232563" y="1580247"/>
                </a:lnTo>
                <a:lnTo>
                  <a:pt x="241945" y="1629107"/>
                </a:lnTo>
                <a:lnTo>
                  <a:pt x="251781" y="1677870"/>
                </a:lnTo>
                <a:lnTo>
                  <a:pt x="262114" y="1726526"/>
                </a:lnTo>
                <a:lnTo>
                  <a:pt x="495641" y="1842681"/>
                </a:lnTo>
                <a:lnTo>
                  <a:pt x="494730" y="1790870"/>
                </a:lnTo>
                <a:lnTo>
                  <a:pt x="493129" y="1739057"/>
                </a:lnTo>
                <a:lnTo>
                  <a:pt x="490889" y="1687243"/>
                </a:lnTo>
                <a:lnTo>
                  <a:pt x="488057" y="1635430"/>
                </a:lnTo>
                <a:lnTo>
                  <a:pt x="484683" y="1583620"/>
                </a:lnTo>
                <a:lnTo>
                  <a:pt x="480817" y="1531814"/>
                </a:lnTo>
                <a:lnTo>
                  <a:pt x="476507" y="1480015"/>
                </a:lnTo>
                <a:lnTo>
                  <a:pt x="471802" y="1428223"/>
                </a:lnTo>
                <a:lnTo>
                  <a:pt x="466751" y="1376442"/>
                </a:lnTo>
                <a:lnTo>
                  <a:pt x="455809" y="1272918"/>
                </a:lnTo>
                <a:lnTo>
                  <a:pt x="438029" y="1117752"/>
                </a:lnTo>
                <a:lnTo>
                  <a:pt x="413835" y="911167"/>
                </a:lnTo>
                <a:lnTo>
                  <a:pt x="385818" y="656587"/>
                </a:lnTo>
                <a:lnTo>
                  <a:pt x="368367" y="505165"/>
                </a:lnTo>
                <a:lnTo>
                  <a:pt x="349997" y="353801"/>
                </a:lnTo>
                <a:lnTo>
                  <a:pt x="330646" y="202527"/>
                </a:lnTo>
                <a:lnTo>
                  <a:pt x="310252" y="51373"/>
                </a:lnTo>
                <a:lnTo>
                  <a:pt x="303067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062124" y="0"/>
            <a:ext cx="448945" cy="1533525"/>
          </a:xfrm>
          <a:custGeom>
            <a:avLst/>
            <a:gdLst/>
            <a:ahLst/>
            <a:cxnLst/>
            <a:rect l="l" t="t" r="r" b="b"/>
            <a:pathLst>
              <a:path w="448944" h="1533525">
                <a:moveTo>
                  <a:pt x="323120" y="0"/>
                </a:moveTo>
                <a:lnTo>
                  <a:pt x="0" y="0"/>
                </a:lnTo>
                <a:lnTo>
                  <a:pt x="2391" y="23650"/>
                </a:lnTo>
                <a:lnTo>
                  <a:pt x="36348" y="332068"/>
                </a:lnTo>
                <a:lnTo>
                  <a:pt x="53235" y="486262"/>
                </a:lnTo>
                <a:lnTo>
                  <a:pt x="64431" y="589105"/>
                </a:lnTo>
                <a:lnTo>
                  <a:pt x="98394" y="897528"/>
                </a:lnTo>
                <a:lnTo>
                  <a:pt x="115282" y="1051722"/>
                </a:lnTo>
                <a:lnTo>
                  <a:pt x="126483" y="1154559"/>
                </a:lnTo>
                <a:lnTo>
                  <a:pt x="132021" y="1201504"/>
                </a:lnTo>
                <a:lnTo>
                  <a:pt x="138219" y="1248434"/>
                </a:lnTo>
                <a:lnTo>
                  <a:pt x="144856" y="1295337"/>
                </a:lnTo>
                <a:lnTo>
                  <a:pt x="158576" y="1389001"/>
                </a:lnTo>
                <a:lnTo>
                  <a:pt x="448949" y="1533261"/>
                </a:lnTo>
                <a:lnTo>
                  <a:pt x="447925" y="1499954"/>
                </a:lnTo>
                <a:lnTo>
                  <a:pt x="445845" y="1467624"/>
                </a:lnTo>
                <a:lnTo>
                  <a:pt x="443482" y="1437242"/>
                </a:lnTo>
                <a:lnTo>
                  <a:pt x="441608" y="1409779"/>
                </a:lnTo>
                <a:lnTo>
                  <a:pt x="438713" y="1355096"/>
                </a:lnTo>
                <a:lnTo>
                  <a:pt x="435759" y="1300370"/>
                </a:lnTo>
                <a:lnTo>
                  <a:pt x="432541" y="1245629"/>
                </a:lnTo>
                <a:lnTo>
                  <a:pt x="428852" y="1190903"/>
                </a:lnTo>
                <a:lnTo>
                  <a:pt x="424489" y="1136221"/>
                </a:lnTo>
                <a:lnTo>
                  <a:pt x="352440" y="327190"/>
                </a:lnTo>
                <a:lnTo>
                  <a:pt x="338845" y="175437"/>
                </a:lnTo>
                <a:lnTo>
                  <a:pt x="329728" y="74247"/>
                </a:lnTo>
                <a:lnTo>
                  <a:pt x="325149" y="23650"/>
                </a:lnTo>
                <a:lnTo>
                  <a:pt x="323120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64052" y="5449534"/>
            <a:ext cx="76835" cy="259079"/>
          </a:xfrm>
          <a:custGeom>
            <a:avLst/>
            <a:gdLst/>
            <a:ahLst/>
            <a:cxnLst/>
            <a:rect l="l" t="t" r="r" b="b"/>
            <a:pathLst>
              <a:path w="76834" h="259079">
                <a:moveTo>
                  <a:pt x="60832" y="0"/>
                </a:moveTo>
                <a:lnTo>
                  <a:pt x="0" y="5194"/>
                </a:lnTo>
                <a:lnTo>
                  <a:pt x="7645" y="128676"/>
                </a:lnTo>
                <a:lnTo>
                  <a:pt x="16509" y="247573"/>
                </a:lnTo>
                <a:lnTo>
                  <a:pt x="76415" y="258571"/>
                </a:lnTo>
                <a:lnTo>
                  <a:pt x="69111" y="154044"/>
                </a:lnTo>
                <a:lnTo>
                  <a:pt x="66941" y="119202"/>
                </a:lnTo>
                <a:lnTo>
                  <a:pt x="60832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910982" y="5462705"/>
            <a:ext cx="67370" cy="21548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48224" y="5476486"/>
            <a:ext cx="66319" cy="171170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15562203" y="5493029"/>
            <a:ext cx="67945" cy="121285"/>
          </a:xfrm>
          <a:custGeom>
            <a:avLst/>
            <a:gdLst/>
            <a:ahLst/>
            <a:cxnLst/>
            <a:rect l="l" t="t" r="r" b="b"/>
            <a:pathLst>
              <a:path w="67944" h="121285">
                <a:moveTo>
                  <a:pt x="64185" y="0"/>
                </a:moveTo>
                <a:lnTo>
                  <a:pt x="0" y="5499"/>
                </a:lnTo>
                <a:lnTo>
                  <a:pt x="4889" y="109118"/>
                </a:lnTo>
                <a:lnTo>
                  <a:pt x="67856" y="120726"/>
                </a:lnTo>
                <a:lnTo>
                  <a:pt x="64185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414704" y="5505189"/>
            <a:ext cx="74930" cy="82550"/>
          </a:xfrm>
          <a:custGeom>
            <a:avLst/>
            <a:gdLst/>
            <a:ahLst/>
            <a:cxnLst/>
            <a:rect l="l" t="t" r="r" b="b"/>
            <a:pathLst>
              <a:path w="74930" h="82550">
                <a:moveTo>
                  <a:pt x="73050" y="0"/>
                </a:moveTo>
                <a:lnTo>
                  <a:pt x="0" y="6413"/>
                </a:lnTo>
                <a:lnTo>
                  <a:pt x="3048" y="69380"/>
                </a:lnTo>
                <a:lnTo>
                  <a:pt x="74574" y="82524"/>
                </a:lnTo>
                <a:lnTo>
                  <a:pt x="73050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059826" y="1434451"/>
            <a:ext cx="1196340" cy="1126490"/>
          </a:xfrm>
          <a:custGeom>
            <a:avLst/>
            <a:gdLst/>
            <a:ahLst/>
            <a:cxnLst/>
            <a:rect l="l" t="t" r="r" b="b"/>
            <a:pathLst>
              <a:path w="1196340" h="1126489">
                <a:moveTo>
                  <a:pt x="314820" y="93230"/>
                </a:moveTo>
                <a:lnTo>
                  <a:pt x="123177" y="0"/>
                </a:lnTo>
                <a:lnTo>
                  <a:pt x="0" y="309626"/>
                </a:lnTo>
                <a:lnTo>
                  <a:pt x="143649" y="407746"/>
                </a:lnTo>
                <a:lnTo>
                  <a:pt x="171310" y="361810"/>
                </a:lnTo>
                <a:lnTo>
                  <a:pt x="198221" y="315582"/>
                </a:lnTo>
                <a:lnTo>
                  <a:pt x="224218" y="268909"/>
                </a:lnTo>
                <a:lnTo>
                  <a:pt x="249110" y="221602"/>
                </a:lnTo>
                <a:lnTo>
                  <a:pt x="298881" y="126009"/>
                </a:lnTo>
                <a:lnTo>
                  <a:pt x="314820" y="93230"/>
                </a:lnTo>
                <a:close/>
              </a:path>
              <a:path w="1196340" h="1126489">
                <a:moveTo>
                  <a:pt x="921181" y="388213"/>
                </a:moveTo>
                <a:lnTo>
                  <a:pt x="503961" y="185254"/>
                </a:lnTo>
                <a:lnTo>
                  <a:pt x="479234" y="229933"/>
                </a:lnTo>
                <a:lnTo>
                  <a:pt x="454228" y="274459"/>
                </a:lnTo>
                <a:lnTo>
                  <a:pt x="428917" y="318846"/>
                </a:lnTo>
                <a:lnTo>
                  <a:pt x="403313" y="363080"/>
                </a:lnTo>
                <a:lnTo>
                  <a:pt x="343877" y="464248"/>
                </a:lnTo>
                <a:lnTo>
                  <a:pt x="310794" y="521779"/>
                </a:lnTo>
                <a:lnTo>
                  <a:pt x="708444" y="793203"/>
                </a:lnTo>
                <a:lnTo>
                  <a:pt x="733450" y="751814"/>
                </a:lnTo>
                <a:lnTo>
                  <a:pt x="757885" y="710145"/>
                </a:lnTo>
                <a:lnTo>
                  <a:pt x="781519" y="668121"/>
                </a:lnTo>
                <a:lnTo>
                  <a:pt x="804113" y="625703"/>
                </a:lnTo>
                <a:lnTo>
                  <a:pt x="828281" y="578497"/>
                </a:lnTo>
                <a:lnTo>
                  <a:pt x="852055" y="531152"/>
                </a:lnTo>
                <a:lnTo>
                  <a:pt x="875436" y="483654"/>
                </a:lnTo>
                <a:lnTo>
                  <a:pt x="898474" y="436003"/>
                </a:lnTo>
                <a:lnTo>
                  <a:pt x="921181" y="388213"/>
                </a:lnTo>
                <a:close/>
              </a:path>
              <a:path w="1196340" h="1126489">
                <a:moveTo>
                  <a:pt x="1196174" y="522046"/>
                </a:moveTo>
                <a:lnTo>
                  <a:pt x="1159002" y="503961"/>
                </a:lnTo>
                <a:lnTo>
                  <a:pt x="1128522" y="547420"/>
                </a:lnTo>
                <a:lnTo>
                  <a:pt x="1099439" y="591972"/>
                </a:lnTo>
                <a:lnTo>
                  <a:pt x="1071321" y="637184"/>
                </a:lnTo>
                <a:lnTo>
                  <a:pt x="1016266" y="728065"/>
                </a:lnTo>
                <a:lnTo>
                  <a:pt x="988453" y="772934"/>
                </a:lnTo>
                <a:lnTo>
                  <a:pt x="965238" y="810133"/>
                </a:lnTo>
                <a:lnTo>
                  <a:pt x="942378" y="847432"/>
                </a:lnTo>
                <a:lnTo>
                  <a:pt x="919848" y="884859"/>
                </a:lnTo>
                <a:lnTo>
                  <a:pt x="897674" y="922401"/>
                </a:lnTo>
                <a:lnTo>
                  <a:pt x="1196174" y="1126134"/>
                </a:lnTo>
                <a:lnTo>
                  <a:pt x="1196174" y="522046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0575477" y="4546346"/>
            <a:ext cx="3356610" cy="76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0825" marR="5080" indent="-238760">
              <a:lnSpc>
                <a:spcPct val="101299"/>
              </a:lnSpc>
              <a:spcBef>
                <a:spcPts val="95"/>
              </a:spcBef>
            </a:pPr>
            <a:r>
              <a:rPr spc="125" dirty="0"/>
              <a:t>S</a:t>
            </a:r>
            <a:r>
              <a:rPr spc="-30" dirty="0"/>
              <a:t>e</a:t>
            </a:r>
            <a:r>
              <a:rPr spc="-60" dirty="0"/>
              <a:t>c</a:t>
            </a:r>
            <a:r>
              <a:rPr spc="-120" dirty="0"/>
              <a:t>r</a:t>
            </a:r>
            <a:r>
              <a:rPr spc="-30" dirty="0"/>
              <a:t>e</a:t>
            </a:r>
            <a:r>
              <a:rPr spc="35" dirty="0"/>
              <a:t>ta</a:t>
            </a:r>
            <a:r>
              <a:rPr spc="-90" dirty="0"/>
              <a:t>r</a:t>
            </a:r>
            <a:r>
              <a:rPr spc="-125" dirty="0"/>
              <a:t>i</a:t>
            </a:r>
            <a:r>
              <a:rPr spc="10" dirty="0"/>
              <a:t>a</a:t>
            </a:r>
            <a:r>
              <a:rPr spc="-280" dirty="0"/>
              <a:t> </a:t>
            </a:r>
            <a:r>
              <a:rPr spc="-30" dirty="0"/>
              <a:t>d</a:t>
            </a:r>
            <a:r>
              <a:rPr spc="-5" dirty="0"/>
              <a:t>e</a:t>
            </a:r>
            <a:r>
              <a:rPr spc="-235" dirty="0"/>
              <a:t> </a:t>
            </a:r>
            <a:r>
              <a:rPr spc="35" dirty="0"/>
              <a:t>Es</a:t>
            </a:r>
            <a:r>
              <a:rPr spc="80" dirty="0"/>
              <a:t>t</a:t>
            </a:r>
            <a:r>
              <a:rPr spc="-15" dirty="0"/>
              <a:t>a</a:t>
            </a:r>
            <a:r>
              <a:rPr spc="-25" dirty="0"/>
              <a:t>d</a:t>
            </a:r>
            <a:r>
              <a:rPr spc="-30" dirty="0"/>
              <a:t>o</a:t>
            </a:r>
            <a:r>
              <a:rPr spc="-229" dirty="0"/>
              <a:t> </a:t>
            </a:r>
            <a:r>
              <a:rPr spc="-25" dirty="0"/>
              <a:t>d</a:t>
            </a:r>
            <a:r>
              <a:rPr spc="5" dirty="0"/>
              <a:t>a  </a:t>
            </a:r>
            <a:r>
              <a:rPr spc="55" dirty="0"/>
              <a:t>A</a:t>
            </a:r>
            <a:r>
              <a:rPr spc="-10" dirty="0"/>
              <a:t>g</a:t>
            </a:r>
            <a:r>
              <a:rPr spc="-110" dirty="0"/>
              <a:t>ri</a:t>
            </a:r>
            <a:r>
              <a:rPr spc="-60" dirty="0"/>
              <a:t>c</a:t>
            </a:r>
            <a:r>
              <a:rPr spc="-105" dirty="0"/>
              <a:t>ul</a:t>
            </a:r>
            <a:r>
              <a:rPr spc="85" dirty="0"/>
              <a:t>t</a:t>
            </a:r>
            <a:r>
              <a:rPr spc="-85" dirty="0"/>
              <a:t>u</a:t>
            </a:r>
            <a:r>
              <a:rPr spc="-105" dirty="0"/>
              <a:t>r</a:t>
            </a:r>
            <a:r>
              <a:rPr spc="10" dirty="0"/>
              <a:t>a</a:t>
            </a:r>
            <a:r>
              <a:rPr spc="-275" dirty="0"/>
              <a:t> </a:t>
            </a:r>
            <a:r>
              <a:rPr spc="-5" dirty="0"/>
              <a:t>e</a:t>
            </a:r>
            <a:r>
              <a:rPr spc="-235" dirty="0"/>
              <a:t> </a:t>
            </a:r>
            <a:r>
              <a:rPr spc="204" dirty="0"/>
              <a:t>P</a:t>
            </a:r>
            <a:r>
              <a:rPr spc="-30" dirty="0"/>
              <a:t>e</a:t>
            </a:r>
            <a:r>
              <a:rPr spc="-60" dirty="0"/>
              <a:t>c</a:t>
            </a:r>
            <a:r>
              <a:rPr spc="-85" dirty="0"/>
              <a:t>u</a:t>
            </a:r>
            <a:r>
              <a:rPr spc="-15" dirty="0"/>
              <a:t>á</a:t>
            </a:r>
            <a:r>
              <a:rPr spc="-90" dirty="0"/>
              <a:t>r</a:t>
            </a:r>
            <a:r>
              <a:rPr spc="-125" dirty="0"/>
              <a:t>i</a:t>
            </a:r>
            <a:r>
              <a:rPr spc="10" dirty="0"/>
              <a:t>a</a:t>
            </a:r>
          </a:p>
        </p:txBody>
      </p: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5BE7720F-BB33-07C8-D677-A1379E9C1602}"/>
              </a:ext>
            </a:extLst>
          </p:cNvPr>
          <p:cNvGrpSpPr/>
          <p:nvPr/>
        </p:nvGrpSpPr>
        <p:grpSpPr>
          <a:xfrm>
            <a:off x="4927272" y="5622290"/>
            <a:ext cx="8985095" cy="1769110"/>
            <a:chOff x="4927272" y="3822163"/>
            <a:chExt cx="8985095" cy="1769110"/>
          </a:xfrm>
        </p:grpSpPr>
        <p:grpSp>
          <p:nvGrpSpPr>
            <p:cNvPr id="46" name="Agrupar 45">
              <a:extLst>
                <a:ext uri="{FF2B5EF4-FFF2-40B4-BE49-F238E27FC236}">
                  <a16:creationId xmlns:a16="http://schemas.microsoft.com/office/drawing/2014/main" id="{3E870716-9936-F18F-DCDE-E544223534EC}"/>
                </a:ext>
              </a:extLst>
            </p:cNvPr>
            <p:cNvGrpSpPr/>
            <p:nvPr/>
          </p:nvGrpSpPr>
          <p:grpSpPr>
            <a:xfrm>
              <a:off x="9094290" y="3955412"/>
              <a:ext cx="4818077" cy="1393825"/>
              <a:chOff x="9094290" y="3955412"/>
              <a:chExt cx="4818077" cy="1393825"/>
            </a:xfrm>
          </p:grpSpPr>
          <p:sp>
            <p:nvSpPr>
              <p:cNvPr id="24" name="object 24"/>
              <p:cNvSpPr/>
              <p:nvPr/>
            </p:nvSpPr>
            <p:spPr>
              <a:xfrm>
                <a:off x="10648467" y="4396054"/>
                <a:ext cx="3263900" cy="497205"/>
              </a:xfrm>
              <a:custGeom>
                <a:avLst/>
                <a:gdLst/>
                <a:ahLst/>
                <a:cxnLst/>
                <a:rect l="l" t="t" r="r" b="b"/>
                <a:pathLst>
                  <a:path w="3263900" h="497204">
                    <a:moveTo>
                      <a:pt x="522973" y="485978"/>
                    </a:moveTo>
                    <a:lnTo>
                      <a:pt x="499503" y="423011"/>
                    </a:lnTo>
                    <a:lnTo>
                      <a:pt x="457250" y="309613"/>
                    </a:lnTo>
                    <a:lnTo>
                      <a:pt x="396786" y="147320"/>
                    </a:lnTo>
                    <a:lnTo>
                      <a:pt x="345998" y="10998"/>
                    </a:lnTo>
                    <a:lnTo>
                      <a:pt x="308711" y="10998"/>
                    </a:lnTo>
                    <a:lnTo>
                      <a:pt x="308711" y="309613"/>
                    </a:lnTo>
                    <a:lnTo>
                      <a:pt x="215480" y="309613"/>
                    </a:lnTo>
                    <a:lnTo>
                      <a:pt x="248805" y="208445"/>
                    </a:lnTo>
                    <a:lnTo>
                      <a:pt x="252907" y="191884"/>
                    </a:lnTo>
                    <a:lnTo>
                      <a:pt x="256476" y="176161"/>
                    </a:lnTo>
                    <a:lnTo>
                      <a:pt x="259422" y="161290"/>
                    </a:lnTo>
                    <a:lnTo>
                      <a:pt x="261645" y="147320"/>
                    </a:lnTo>
                    <a:lnTo>
                      <a:pt x="264045" y="162839"/>
                    </a:lnTo>
                    <a:lnTo>
                      <a:pt x="267131" y="178219"/>
                    </a:lnTo>
                    <a:lnTo>
                      <a:pt x="270916" y="193433"/>
                    </a:lnTo>
                    <a:lnTo>
                      <a:pt x="275399" y="208445"/>
                    </a:lnTo>
                    <a:lnTo>
                      <a:pt x="308711" y="309613"/>
                    </a:lnTo>
                    <a:lnTo>
                      <a:pt x="308711" y="10998"/>
                    </a:lnTo>
                    <a:lnTo>
                      <a:pt x="177584" y="10998"/>
                    </a:lnTo>
                    <a:lnTo>
                      <a:pt x="0" y="485978"/>
                    </a:lnTo>
                    <a:lnTo>
                      <a:pt x="158635" y="485978"/>
                    </a:lnTo>
                    <a:lnTo>
                      <a:pt x="179717" y="423011"/>
                    </a:lnTo>
                    <a:lnTo>
                      <a:pt x="343865" y="423011"/>
                    </a:lnTo>
                    <a:lnTo>
                      <a:pt x="364337" y="485978"/>
                    </a:lnTo>
                    <a:lnTo>
                      <a:pt x="522973" y="485978"/>
                    </a:lnTo>
                    <a:close/>
                  </a:path>
                  <a:path w="3263900" h="497204">
                    <a:moveTo>
                      <a:pt x="903109" y="348805"/>
                    </a:moveTo>
                    <a:lnTo>
                      <a:pt x="700151" y="348805"/>
                    </a:lnTo>
                    <a:lnTo>
                      <a:pt x="700151" y="10985"/>
                    </a:lnTo>
                    <a:lnTo>
                      <a:pt x="543356" y="10985"/>
                    </a:lnTo>
                    <a:lnTo>
                      <a:pt x="543356" y="348805"/>
                    </a:lnTo>
                    <a:lnTo>
                      <a:pt x="543356" y="485965"/>
                    </a:lnTo>
                    <a:lnTo>
                      <a:pt x="903109" y="485965"/>
                    </a:lnTo>
                    <a:lnTo>
                      <a:pt x="903109" y="348805"/>
                    </a:lnTo>
                    <a:close/>
                  </a:path>
                  <a:path w="3263900" h="497204">
                    <a:moveTo>
                      <a:pt x="1445768" y="485978"/>
                    </a:moveTo>
                    <a:lnTo>
                      <a:pt x="1422311" y="423011"/>
                    </a:lnTo>
                    <a:lnTo>
                      <a:pt x="1380058" y="309613"/>
                    </a:lnTo>
                    <a:lnTo>
                      <a:pt x="1319580" y="147320"/>
                    </a:lnTo>
                    <a:lnTo>
                      <a:pt x="1268793" y="10998"/>
                    </a:lnTo>
                    <a:lnTo>
                      <a:pt x="1231506" y="10998"/>
                    </a:lnTo>
                    <a:lnTo>
                      <a:pt x="1231506" y="309613"/>
                    </a:lnTo>
                    <a:lnTo>
                      <a:pt x="1138275" y="309613"/>
                    </a:lnTo>
                    <a:lnTo>
                      <a:pt x="1171600" y="208445"/>
                    </a:lnTo>
                    <a:lnTo>
                      <a:pt x="1182217" y="161290"/>
                    </a:lnTo>
                    <a:lnTo>
                      <a:pt x="1184440" y="147320"/>
                    </a:lnTo>
                    <a:lnTo>
                      <a:pt x="1186840" y="162839"/>
                    </a:lnTo>
                    <a:lnTo>
                      <a:pt x="1189939" y="178219"/>
                    </a:lnTo>
                    <a:lnTo>
                      <a:pt x="1193723" y="193433"/>
                    </a:lnTo>
                    <a:lnTo>
                      <a:pt x="1198194" y="208445"/>
                    </a:lnTo>
                    <a:lnTo>
                      <a:pt x="1231506" y="309613"/>
                    </a:lnTo>
                    <a:lnTo>
                      <a:pt x="1231506" y="10998"/>
                    </a:lnTo>
                    <a:lnTo>
                      <a:pt x="1100378" y="10998"/>
                    </a:lnTo>
                    <a:lnTo>
                      <a:pt x="922794" y="485978"/>
                    </a:lnTo>
                    <a:lnTo>
                      <a:pt x="1081430" y="485978"/>
                    </a:lnTo>
                    <a:lnTo>
                      <a:pt x="1102512" y="423011"/>
                    </a:lnTo>
                    <a:lnTo>
                      <a:pt x="1266659" y="423011"/>
                    </a:lnTo>
                    <a:lnTo>
                      <a:pt x="1287132" y="485978"/>
                    </a:lnTo>
                    <a:lnTo>
                      <a:pt x="1445768" y="485978"/>
                    </a:lnTo>
                    <a:close/>
                  </a:path>
                  <a:path w="3263900" h="497204">
                    <a:moveTo>
                      <a:pt x="1835416" y="220675"/>
                    </a:moveTo>
                    <a:lnTo>
                      <a:pt x="1688706" y="220675"/>
                    </a:lnTo>
                    <a:lnTo>
                      <a:pt x="1688706" y="355777"/>
                    </a:lnTo>
                    <a:lnTo>
                      <a:pt x="1681365" y="356692"/>
                    </a:lnTo>
                    <a:lnTo>
                      <a:pt x="1675257" y="356997"/>
                    </a:lnTo>
                    <a:lnTo>
                      <a:pt x="1662176" y="356704"/>
                    </a:lnTo>
                    <a:lnTo>
                      <a:pt x="1654581" y="355854"/>
                    </a:lnTo>
                    <a:lnTo>
                      <a:pt x="1614893" y="341744"/>
                    </a:lnTo>
                    <a:lnTo>
                      <a:pt x="1584769" y="313740"/>
                    </a:lnTo>
                    <a:lnTo>
                      <a:pt x="1569262" y="263918"/>
                    </a:lnTo>
                    <a:lnTo>
                      <a:pt x="1568577" y="248488"/>
                    </a:lnTo>
                    <a:lnTo>
                      <a:pt x="1570863" y="221894"/>
                    </a:lnTo>
                    <a:lnTo>
                      <a:pt x="1589201" y="179717"/>
                    </a:lnTo>
                    <a:lnTo>
                      <a:pt x="1624850" y="152082"/>
                    </a:lnTo>
                    <a:lnTo>
                      <a:pt x="1671612" y="138328"/>
                    </a:lnTo>
                    <a:lnTo>
                      <a:pt x="1698790" y="136613"/>
                    </a:lnTo>
                    <a:lnTo>
                      <a:pt x="1734439" y="138569"/>
                    </a:lnTo>
                    <a:lnTo>
                      <a:pt x="1767141" y="144487"/>
                    </a:lnTo>
                    <a:lnTo>
                      <a:pt x="1796910" y="154419"/>
                    </a:lnTo>
                    <a:lnTo>
                      <a:pt x="1823796" y="168414"/>
                    </a:lnTo>
                    <a:lnTo>
                      <a:pt x="1823796" y="28727"/>
                    </a:lnTo>
                    <a:lnTo>
                      <a:pt x="1787918" y="16243"/>
                    </a:lnTo>
                    <a:lnTo>
                      <a:pt x="1750402" y="7251"/>
                    </a:lnTo>
                    <a:lnTo>
                      <a:pt x="1711223" y="1816"/>
                    </a:lnTo>
                    <a:lnTo>
                      <a:pt x="1670367" y="0"/>
                    </a:lnTo>
                    <a:lnTo>
                      <a:pt x="1644980" y="914"/>
                    </a:lnTo>
                    <a:lnTo>
                      <a:pt x="1596301" y="8242"/>
                    </a:lnTo>
                    <a:lnTo>
                      <a:pt x="1550746" y="22910"/>
                    </a:lnTo>
                    <a:lnTo>
                      <a:pt x="1508899" y="44792"/>
                    </a:lnTo>
                    <a:lnTo>
                      <a:pt x="1471587" y="74244"/>
                    </a:lnTo>
                    <a:lnTo>
                      <a:pt x="1441792" y="113334"/>
                    </a:lnTo>
                    <a:lnTo>
                      <a:pt x="1420190" y="161836"/>
                    </a:lnTo>
                    <a:lnTo>
                      <a:pt x="1409179" y="217766"/>
                    </a:lnTo>
                    <a:lnTo>
                      <a:pt x="1407807" y="248488"/>
                    </a:lnTo>
                    <a:lnTo>
                      <a:pt x="1409179" y="278218"/>
                    </a:lnTo>
                    <a:lnTo>
                      <a:pt x="1420190" y="333121"/>
                    </a:lnTo>
                    <a:lnTo>
                      <a:pt x="1441792" y="381177"/>
                    </a:lnTo>
                    <a:lnTo>
                      <a:pt x="1471587" y="420370"/>
                    </a:lnTo>
                    <a:lnTo>
                      <a:pt x="1508963" y="450443"/>
                    </a:lnTo>
                    <a:lnTo>
                      <a:pt x="1551266" y="473036"/>
                    </a:lnTo>
                    <a:lnTo>
                      <a:pt x="1597863" y="488289"/>
                    </a:lnTo>
                    <a:lnTo>
                      <a:pt x="1647710" y="495757"/>
                    </a:lnTo>
                    <a:lnTo>
                      <a:pt x="1673720" y="496684"/>
                    </a:lnTo>
                    <a:lnTo>
                      <a:pt x="1714068" y="494715"/>
                    </a:lnTo>
                    <a:lnTo>
                      <a:pt x="1754454" y="488810"/>
                    </a:lnTo>
                    <a:lnTo>
                      <a:pt x="1794891" y="478878"/>
                    </a:lnTo>
                    <a:lnTo>
                      <a:pt x="1835416" y="464896"/>
                    </a:lnTo>
                    <a:lnTo>
                      <a:pt x="1835416" y="220675"/>
                    </a:lnTo>
                    <a:close/>
                  </a:path>
                  <a:path w="3263900" h="497204">
                    <a:moveTo>
                      <a:pt x="2379497" y="248424"/>
                    </a:moveTo>
                    <a:lnTo>
                      <a:pt x="2375319" y="196900"/>
                    </a:lnTo>
                    <a:lnTo>
                      <a:pt x="2362733" y="150075"/>
                    </a:lnTo>
                    <a:lnTo>
                      <a:pt x="2358733" y="142062"/>
                    </a:lnTo>
                    <a:lnTo>
                      <a:pt x="2341715" y="107962"/>
                    </a:lnTo>
                    <a:lnTo>
                      <a:pt x="2312251" y="70535"/>
                    </a:lnTo>
                    <a:lnTo>
                      <a:pt x="2275243" y="39700"/>
                    </a:lnTo>
                    <a:lnTo>
                      <a:pt x="2231225" y="17729"/>
                    </a:lnTo>
                    <a:lnTo>
                      <a:pt x="2218728" y="14516"/>
                    </a:lnTo>
                    <a:lnTo>
                      <a:pt x="2218728" y="248424"/>
                    </a:lnTo>
                    <a:lnTo>
                      <a:pt x="2217128" y="271868"/>
                    </a:lnTo>
                    <a:lnTo>
                      <a:pt x="2204415" y="310959"/>
                    </a:lnTo>
                    <a:lnTo>
                      <a:pt x="2162835" y="347980"/>
                    </a:lnTo>
                    <a:lnTo>
                      <a:pt x="2122449" y="355092"/>
                    </a:lnTo>
                    <a:lnTo>
                      <a:pt x="2100846" y="353314"/>
                    </a:lnTo>
                    <a:lnTo>
                      <a:pt x="2065413" y="339102"/>
                    </a:lnTo>
                    <a:lnTo>
                      <a:pt x="2032279" y="292709"/>
                    </a:lnTo>
                    <a:lnTo>
                      <a:pt x="2025865" y="248424"/>
                    </a:lnTo>
                    <a:lnTo>
                      <a:pt x="2027478" y="224980"/>
                    </a:lnTo>
                    <a:lnTo>
                      <a:pt x="2040305" y="186016"/>
                    </a:lnTo>
                    <a:lnTo>
                      <a:pt x="2081834" y="149161"/>
                    </a:lnTo>
                    <a:lnTo>
                      <a:pt x="2122449" y="142062"/>
                    </a:lnTo>
                    <a:lnTo>
                      <a:pt x="2143887" y="143840"/>
                    </a:lnTo>
                    <a:lnTo>
                      <a:pt x="2179320" y="158051"/>
                    </a:lnTo>
                    <a:lnTo>
                      <a:pt x="2212352" y="204177"/>
                    </a:lnTo>
                    <a:lnTo>
                      <a:pt x="2218728" y="248424"/>
                    </a:lnTo>
                    <a:lnTo>
                      <a:pt x="2218728" y="14516"/>
                    </a:lnTo>
                    <a:lnTo>
                      <a:pt x="2180259" y="4597"/>
                    </a:lnTo>
                    <a:lnTo>
                      <a:pt x="2122449" y="228"/>
                    </a:lnTo>
                    <a:lnTo>
                      <a:pt x="2064512" y="4597"/>
                    </a:lnTo>
                    <a:lnTo>
                      <a:pt x="2013521" y="17729"/>
                    </a:lnTo>
                    <a:lnTo>
                      <a:pt x="1969477" y="39700"/>
                    </a:lnTo>
                    <a:lnTo>
                      <a:pt x="1932330" y="70535"/>
                    </a:lnTo>
                    <a:lnTo>
                      <a:pt x="1903006" y="107962"/>
                    </a:lnTo>
                    <a:lnTo>
                      <a:pt x="1881974" y="150075"/>
                    </a:lnTo>
                    <a:lnTo>
                      <a:pt x="1869325" y="196900"/>
                    </a:lnTo>
                    <a:lnTo>
                      <a:pt x="1865083" y="248424"/>
                    </a:lnTo>
                    <a:lnTo>
                      <a:pt x="1869325" y="300126"/>
                    </a:lnTo>
                    <a:lnTo>
                      <a:pt x="1881974" y="347040"/>
                    </a:lnTo>
                    <a:lnTo>
                      <a:pt x="1903006" y="389191"/>
                    </a:lnTo>
                    <a:lnTo>
                      <a:pt x="1932330" y="426618"/>
                    </a:lnTo>
                    <a:lnTo>
                      <a:pt x="1969477" y="457327"/>
                    </a:lnTo>
                    <a:lnTo>
                      <a:pt x="2013521" y="479310"/>
                    </a:lnTo>
                    <a:lnTo>
                      <a:pt x="2064512" y="492518"/>
                    </a:lnTo>
                    <a:lnTo>
                      <a:pt x="2122449" y="496925"/>
                    </a:lnTo>
                    <a:lnTo>
                      <a:pt x="2180259" y="492518"/>
                    </a:lnTo>
                    <a:lnTo>
                      <a:pt x="2231225" y="479310"/>
                    </a:lnTo>
                    <a:lnTo>
                      <a:pt x="2275243" y="457327"/>
                    </a:lnTo>
                    <a:lnTo>
                      <a:pt x="2312251" y="426618"/>
                    </a:lnTo>
                    <a:lnTo>
                      <a:pt x="2341715" y="389191"/>
                    </a:lnTo>
                    <a:lnTo>
                      <a:pt x="2358720" y="355092"/>
                    </a:lnTo>
                    <a:lnTo>
                      <a:pt x="2375319" y="300126"/>
                    </a:lnTo>
                    <a:lnTo>
                      <a:pt x="2379497" y="248424"/>
                    </a:lnTo>
                    <a:close/>
                  </a:path>
                  <a:path w="3263900" h="497204">
                    <a:moveTo>
                      <a:pt x="2864612" y="485978"/>
                    </a:moveTo>
                    <a:lnTo>
                      <a:pt x="2841142" y="423011"/>
                    </a:lnTo>
                    <a:lnTo>
                      <a:pt x="2798889" y="309613"/>
                    </a:lnTo>
                    <a:lnTo>
                      <a:pt x="2738424" y="147320"/>
                    </a:lnTo>
                    <a:lnTo>
                      <a:pt x="2687637" y="10998"/>
                    </a:lnTo>
                    <a:lnTo>
                      <a:pt x="2650350" y="10998"/>
                    </a:lnTo>
                    <a:lnTo>
                      <a:pt x="2650350" y="309613"/>
                    </a:lnTo>
                    <a:lnTo>
                      <a:pt x="2557119" y="309613"/>
                    </a:lnTo>
                    <a:lnTo>
                      <a:pt x="2590444" y="208445"/>
                    </a:lnTo>
                    <a:lnTo>
                      <a:pt x="2594546" y="191884"/>
                    </a:lnTo>
                    <a:lnTo>
                      <a:pt x="2598115" y="176161"/>
                    </a:lnTo>
                    <a:lnTo>
                      <a:pt x="2601049" y="161290"/>
                    </a:lnTo>
                    <a:lnTo>
                      <a:pt x="2603284" y="147320"/>
                    </a:lnTo>
                    <a:lnTo>
                      <a:pt x="2605684" y="162839"/>
                    </a:lnTo>
                    <a:lnTo>
                      <a:pt x="2608770" y="178219"/>
                    </a:lnTo>
                    <a:lnTo>
                      <a:pt x="2612555" y="193433"/>
                    </a:lnTo>
                    <a:lnTo>
                      <a:pt x="2617038" y="208445"/>
                    </a:lnTo>
                    <a:lnTo>
                      <a:pt x="2650350" y="309613"/>
                    </a:lnTo>
                    <a:lnTo>
                      <a:pt x="2650350" y="10998"/>
                    </a:lnTo>
                    <a:lnTo>
                      <a:pt x="2519222" y="10998"/>
                    </a:lnTo>
                    <a:lnTo>
                      <a:pt x="2341638" y="485978"/>
                    </a:lnTo>
                    <a:lnTo>
                      <a:pt x="2500274" y="485978"/>
                    </a:lnTo>
                    <a:lnTo>
                      <a:pt x="2521369" y="423011"/>
                    </a:lnTo>
                    <a:lnTo>
                      <a:pt x="2685504" y="423011"/>
                    </a:lnTo>
                    <a:lnTo>
                      <a:pt x="2705976" y="485978"/>
                    </a:lnTo>
                    <a:lnTo>
                      <a:pt x="2864612" y="485978"/>
                    </a:lnTo>
                    <a:close/>
                  </a:path>
                  <a:path w="3263900" h="497204">
                    <a:moveTo>
                      <a:pt x="3263608" y="342684"/>
                    </a:moveTo>
                    <a:lnTo>
                      <a:pt x="3256381" y="296786"/>
                    </a:lnTo>
                    <a:lnTo>
                      <a:pt x="3236099" y="259245"/>
                    </a:lnTo>
                    <a:lnTo>
                      <a:pt x="3207562" y="233387"/>
                    </a:lnTo>
                    <a:lnTo>
                      <a:pt x="3173133" y="214007"/>
                    </a:lnTo>
                    <a:lnTo>
                      <a:pt x="3135998" y="198970"/>
                    </a:lnTo>
                    <a:lnTo>
                      <a:pt x="3089059" y="185127"/>
                    </a:lnTo>
                    <a:lnTo>
                      <a:pt x="3069234" y="178816"/>
                    </a:lnTo>
                    <a:lnTo>
                      <a:pt x="3032849" y="157149"/>
                    </a:lnTo>
                    <a:lnTo>
                      <a:pt x="3032849" y="150736"/>
                    </a:lnTo>
                    <a:lnTo>
                      <a:pt x="3035477" y="141516"/>
                    </a:lnTo>
                    <a:lnTo>
                      <a:pt x="3043390" y="134924"/>
                    </a:lnTo>
                    <a:lnTo>
                      <a:pt x="3056559" y="130962"/>
                    </a:lnTo>
                    <a:lnTo>
                      <a:pt x="3075025" y="129641"/>
                    </a:lnTo>
                    <a:lnTo>
                      <a:pt x="3116465" y="131991"/>
                    </a:lnTo>
                    <a:lnTo>
                      <a:pt x="3156470" y="140385"/>
                    </a:lnTo>
                    <a:lnTo>
                      <a:pt x="3195116" y="154787"/>
                    </a:lnTo>
                    <a:lnTo>
                      <a:pt x="3232429" y="175183"/>
                    </a:lnTo>
                    <a:lnTo>
                      <a:pt x="3232429" y="39471"/>
                    </a:lnTo>
                    <a:lnTo>
                      <a:pt x="3194037" y="22225"/>
                    </a:lnTo>
                    <a:lnTo>
                      <a:pt x="3152203" y="9906"/>
                    </a:lnTo>
                    <a:lnTo>
                      <a:pt x="3106928" y="2514"/>
                    </a:lnTo>
                    <a:lnTo>
                      <a:pt x="3058210" y="50"/>
                    </a:lnTo>
                    <a:lnTo>
                      <a:pt x="3019234" y="2400"/>
                    </a:lnTo>
                    <a:lnTo>
                      <a:pt x="2952165" y="21196"/>
                    </a:lnTo>
                    <a:lnTo>
                      <a:pt x="2900984" y="58750"/>
                    </a:lnTo>
                    <a:lnTo>
                      <a:pt x="2874721" y="113550"/>
                    </a:lnTo>
                    <a:lnTo>
                      <a:pt x="2871457" y="147370"/>
                    </a:lnTo>
                    <a:lnTo>
                      <a:pt x="2872498" y="166103"/>
                    </a:lnTo>
                    <a:lnTo>
                      <a:pt x="2888577" y="215531"/>
                    </a:lnTo>
                    <a:lnTo>
                      <a:pt x="2918739" y="252069"/>
                    </a:lnTo>
                    <a:lnTo>
                      <a:pt x="2957957" y="275475"/>
                    </a:lnTo>
                    <a:lnTo>
                      <a:pt x="3001353" y="294246"/>
                    </a:lnTo>
                    <a:lnTo>
                      <a:pt x="3054756" y="310603"/>
                    </a:lnTo>
                    <a:lnTo>
                      <a:pt x="3065996" y="314337"/>
                    </a:lnTo>
                    <a:lnTo>
                      <a:pt x="3101136" y="337477"/>
                    </a:lnTo>
                    <a:lnTo>
                      <a:pt x="3102229" y="342684"/>
                    </a:lnTo>
                    <a:lnTo>
                      <a:pt x="3102229" y="350939"/>
                    </a:lnTo>
                    <a:lnTo>
                      <a:pt x="3062363" y="365569"/>
                    </a:lnTo>
                    <a:lnTo>
                      <a:pt x="3048431" y="365912"/>
                    </a:lnTo>
                    <a:lnTo>
                      <a:pt x="3004591" y="362419"/>
                    </a:lnTo>
                    <a:lnTo>
                      <a:pt x="2961119" y="351967"/>
                    </a:lnTo>
                    <a:lnTo>
                      <a:pt x="2918053" y="334581"/>
                    </a:lnTo>
                    <a:lnTo>
                      <a:pt x="2875432" y="310286"/>
                    </a:lnTo>
                    <a:lnTo>
                      <a:pt x="2875432" y="452107"/>
                    </a:lnTo>
                    <a:lnTo>
                      <a:pt x="2917317" y="471589"/>
                    </a:lnTo>
                    <a:lnTo>
                      <a:pt x="2962732" y="485533"/>
                    </a:lnTo>
                    <a:lnTo>
                      <a:pt x="3011640" y="493928"/>
                    </a:lnTo>
                    <a:lnTo>
                      <a:pt x="3064014" y="496735"/>
                    </a:lnTo>
                    <a:lnTo>
                      <a:pt x="3125076" y="492455"/>
                    </a:lnTo>
                    <a:lnTo>
                      <a:pt x="3174987" y="479615"/>
                    </a:lnTo>
                    <a:lnTo>
                      <a:pt x="3213785" y="458228"/>
                    </a:lnTo>
                    <a:lnTo>
                      <a:pt x="3241471" y="428269"/>
                    </a:lnTo>
                    <a:lnTo>
                      <a:pt x="3258070" y="389763"/>
                    </a:lnTo>
                    <a:lnTo>
                      <a:pt x="3263608" y="34268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45" name="Agrupar 44">
                <a:extLst>
                  <a:ext uri="{FF2B5EF4-FFF2-40B4-BE49-F238E27FC236}">
                    <a16:creationId xmlns:a16="http://schemas.microsoft.com/office/drawing/2014/main" id="{47132B30-DCC9-B7C1-5238-A81202BA906A}"/>
                  </a:ext>
                </a:extLst>
              </p:cNvPr>
              <p:cNvGrpSpPr/>
              <p:nvPr/>
            </p:nvGrpSpPr>
            <p:grpSpPr>
              <a:xfrm>
                <a:off x="9094290" y="3955412"/>
                <a:ext cx="4610742" cy="1393825"/>
                <a:chOff x="9094290" y="3955412"/>
                <a:chExt cx="4610742" cy="1393825"/>
              </a:xfrm>
            </p:grpSpPr>
            <p:pic>
              <p:nvPicPr>
                <p:cNvPr id="25" name="object 25"/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0873953" y="4983045"/>
                  <a:ext cx="153746" cy="184607"/>
                </a:xfrm>
                <a:prstGeom prst="rect">
                  <a:avLst/>
                </a:prstGeom>
              </p:spPr>
            </p:pic>
            <p:pic>
              <p:nvPicPr>
                <p:cNvPr id="26" name="object 26"/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1311711" y="4983100"/>
                  <a:ext cx="187363" cy="184619"/>
                </a:xfrm>
                <a:prstGeom prst="rect">
                  <a:avLst/>
                </a:prstGeom>
              </p:spPr>
            </p:pic>
            <p:pic>
              <p:nvPicPr>
                <p:cNvPr id="27" name="object 27"/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1763405" y="4986435"/>
                  <a:ext cx="173608" cy="177888"/>
                </a:xfrm>
                <a:prstGeom prst="rect">
                  <a:avLst/>
                </a:prstGeom>
              </p:spPr>
            </p:pic>
            <p:sp>
              <p:nvSpPr>
                <p:cNvPr id="28" name="object 28"/>
                <p:cNvSpPr/>
                <p:nvPr/>
              </p:nvSpPr>
              <p:spPr>
                <a:xfrm>
                  <a:off x="12220168" y="4986324"/>
                  <a:ext cx="124460" cy="17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59" h="177800">
                      <a:moveTo>
                        <a:pt x="124091" y="151130"/>
                      </a:moveTo>
                      <a:lnTo>
                        <a:pt x="29032" y="151130"/>
                      </a:lnTo>
                      <a:lnTo>
                        <a:pt x="29032" y="101600"/>
                      </a:lnTo>
                      <a:lnTo>
                        <a:pt x="114922" y="101600"/>
                      </a:lnTo>
                      <a:lnTo>
                        <a:pt x="114922" y="74930"/>
                      </a:lnTo>
                      <a:lnTo>
                        <a:pt x="29032" y="74930"/>
                      </a:lnTo>
                      <a:lnTo>
                        <a:pt x="29032" y="26670"/>
                      </a:lnTo>
                      <a:lnTo>
                        <a:pt x="122567" y="26670"/>
                      </a:lnTo>
                      <a:lnTo>
                        <a:pt x="122567" y="0"/>
                      </a:lnTo>
                      <a:lnTo>
                        <a:pt x="0" y="0"/>
                      </a:lnTo>
                      <a:lnTo>
                        <a:pt x="0" y="26670"/>
                      </a:lnTo>
                      <a:lnTo>
                        <a:pt x="0" y="74930"/>
                      </a:lnTo>
                      <a:lnTo>
                        <a:pt x="0" y="101600"/>
                      </a:lnTo>
                      <a:lnTo>
                        <a:pt x="0" y="151130"/>
                      </a:lnTo>
                      <a:lnTo>
                        <a:pt x="0" y="177800"/>
                      </a:lnTo>
                      <a:lnTo>
                        <a:pt x="124091" y="177800"/>
                      </a:lnTo>
                      <a:lnTo>
                        <a:pt x="124091" y="1511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29" name="object 29"/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2637144" y="4986435"/>
                  <a:ext cx="153428" cy="177888"/>
                </a:xfrm>
                <a:prstGeom prst="rect">
                  <a:avLst/>
                </a:prstGeom>
              </p:spPr>
            </p:pic>
            <p:pic>
              <p:nvPicPr>
                <p:cNvPr id="30" name="object 30"/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13074808" y="4986435"/>
                  <a:ext cx="151904" cy="177888"/>
                </a:xfrm>
                <a:prstGeom prst="rect">
                  <a:avLst/>
                </a:prstGeom>
              </p:spPr>
            </p:pic>
            <p:pic>
              <p:nvPicPr>
                <p:cNvPr id="31" name="object 31"/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3517669" y="4983100"/>
                  <a:ext cx="187363" cy="184619"/>
                </a:xfrm>
                <a:prstGeom prst="rect">
                  <a:avLst/>
                </a:prstGeom>
              </p:spPr>
            </p:pic>
            <p:grpSp>
              <p:nvGrpSpPr>
                <p:cNvPr id="32" name="object 32"/>
                <p:cNvGrpSpPr/>
                <p:nvPr/>
              </p:nvGrpSpPr>
              <p:grpSpPr>
                <a:xfrm>
                  <a:off x="9094290" y="3955412"/>
                  <a:ext cx="1367790" cy="1393825"/>
                  <a:chOff x="9094290" y="3955412"/>
                  <a:chExt cx="1367790" cy="1393825"/>
                </a:xfrm>
              </p:grpSpPr>
              <p:pic>
                <p:nvPicPr>
                  <p:cNvPr id="33" name="object 33"/>
                  <p:cNvPicPr/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9680983" y="3955412"/>
                    <a:ext cx="249110" cy="236880"/>
                  </a:xfrm>
                  <a:prstGeom prst="rect">
                    <a:avLst/>
                  </a:prstGeom>
                </p:spPr>
              </p:pic>
              <p:pic>
                <p:nvPicPr>
                  <p:cNvPr id="34" name="object 34"/>
                  <p:cNvPicPr/>
                  <p:nvPr/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9094290" y="4218457"/>
                    <a:ext cx="1367266" cy="1130212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36" name="object 36"/>
            <p:cNvGrpSpPr/>
            <p:nvPr/>
          </p:nvGrpSpPr>
          <p:grpSpPr>
            <a:xfrm>
              <a:off x="4927272" y="3822163"/>
              <a:ext cx="3395979" cy="1769110"/>
              <a:chOff x="4927272" y="3822163"/>
              <a:chExt cx="3395979" cy="1769110"/>
            </a:xfrm>
          </p:grpSpPr>
          <p:sp>
            <p:nvSpPr>
              <p:cNvPr id="37" name="object 37"/>
              <p:cNvSpPr/>
              <p:nvPr/>
            </p:nvSpPr>
            <p:spPr>
              <a:xfrm>
                <a:off x="4927272" y="3822163"/>
                <a:ext cx="3395979" cy="1769110"/>
              </a:xfrm>
              <a:custGeom>
                <a:avLst/>
                <a:gdLst/>
                <a:ahLst/>
                <a:cxnLst/>
                <a:rect l="l" t="t" r="r" b="b"/>
                <a:pathLst>
                  <a:path w="3395979" h="1769110">
                    <a:moveTo>
                      <a:pt x="3198863" y="0"/>
                    </a:moveTo>
                    <a:lnTo>
                      <a:pt x="196748" y="0"/>
                    </a:lnTo>
                    <a:lnTo>
                      <a:pt x="151635" y="5195"/>
                    </a:lnTo>
                    <a:lnTo>
                      <a:pt x="110223" y="19995"/>
                    </a:lnTo>
                    <a:lnTo>
                      <a:pt x="73692" y="43218"/>
                    </a:lnTo>
                    <a:lnTo>
                      <a:pt x="43223" y="73684"/>
                    </a:lnTo>
                    <a:lnTo>
                      <a:pt x="19997" y="110213"/>
                    </a:lnTo>
                    <a:lnTo>
                      <a:pt x="5196" y="151623"/>
                    </a:lnTo>
                    <a:lnTo>
                      <a:pt x="0" y="196735"/>
                    </a:lnTo>
                    <a:lnTo>
                      <a:pt x="0" y="1571802"/>
                    </a:lnTo>
                    <a:lnTo>
                      <a:pt x="5196" y="1616910"/>
                    </a:lnTo>
                    <a:lnTo>
                      <a:pt x="19997" y="1658319"/>
                    </a:lnTo>
                    <a:lnTo>
                      <a:pt x="43223" y="1694848"/>
                    </a:lnTo>
                    <a:lnTo>
                      <a:pt x="73692" y="1725316"/>
                    </a:lnTo>
                    <a:lnTo>
                      <a:pt x="110223" y="1748541"/>
                    </a:lnTo>
                    <a:lnTo>
                      <a:pt x="151635" y="1763342"/>
                    </a:lnTo>
                    <a:lnTo>
                      <a:pt x="196748" y="1768538"/>
                    </a:lnTo>
                    <a:lnTo>
                      <a:pt x="3198863" y="1768538"/>
                    </a:lnTo>
                    <a:lnTo>
                      <a:pt x="3243975" y="1763342"/>
                    </a:lnTo>
                    <a:lnTo>
                      <a:pt x="3285385" y="1748541"/>
                    </a:lnTo>
                    <a:lnTo>
                      <a:pt x="3321914" y="1725316"/>
                    </a:lnTo>
                    <a:lnTo>
                      <a:pt x="3352380" y="1694848"/>
                    </a:lnTo>
                    <a:lnTo>
                      <a:pt x="3375603" y="1658319"/>
                    </a:lnTo>
                    <a:lnTo>
                      <a:pt x="3390403" y="1616910"/>
                    </a:lnTo>
                    <a:lnTo>
                      <a:pt x="3395599" y="1571802"/>
                    </a:lnTo>
                    <a:lnTo>
                      <a:pt x="3395599" y="196735"/>
                    </a:lnTo>
                    <a:lnTo>
                      <a:pt x="3390403" y="151623"/>
                    </a:lnTo>
                    <a:lnTo>
                      <a:pt x="3375603" y="110213"/>
                    </a:lnTo>
                    <a:lnTo>
                      <a:pt x="3352380" y="73684"/>
                    </a:lnTo>
                    <a:lnTo>
                      <a:pt x="3321914" y="43218"/>
                    </a:lnTo>
                    <a:lnTo>
                      <a:pt x="3285385" y="19995"/>
                    </a:lnTo>
                    <a:lnTo>
                      <a:pt x="3243975" y="5195"/>
                    </a:lnTo>
                    <a:lnTo>
                      <a:pt x="31988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5299569" y="4328634"/>
                <a:ext cx="1659255" cy="441959"/>
              </a:xfrm>
              <a:custGeom>
                <a:avLst/>
                <a:gdLst/>
                <a:ahLst/>
                <a:cxnLst/>
                <a:rect l="l" t="t" r="r" b="b"/>
                <a:pathLst>
                  <a:path w="1659254" h="441960">
                    <a:moveTo>
                      <a:pt x="1509737" y="1168"/>
                    </a:moveTo>
                    <a:lnTo>
                      <a:pt x="1413370" y="1168"/>
                    </a:lnTo>
                    <a:lnTo>
                      <a:pt x="1413370" y="403733"/>
                    </a:lnTo>
                    <a:lnTo>
                      <a:pt x="1512658" y="397217"/>
                    </a:lnTo>
                    <a:lnTo>
                      <a:pt x="1512658" y="259892"/>
                    </a:lnTo>
                    <a:lnTo>
                      <a:pt x="1601992" y="259892"/>
                    </a:lnTo>
                    <a:lnTo>
                      <a:pt x="1601279" y="258140"/>
                    </a:lnTo>
                    <a:lnTo>
                      <a:pt x="1626479" y="240778"/>
                    </a:lnTo>
                    <a:lnTo>
                      <a:pt x="1644486" y="215126"/>
                    </a:lnTo>
                    <a:lnTo>
                      <a:pt x="1647899" y="204406"/>
                    </a:lnTo>
                    <a:lnTo>
                      <a:pt x="1512658" y="204406"/>
                    </a:lnTo>
                    <a:lnTo>
                      <a:pt x="1512658" y="95783"/>
                    </a:lnTo>
                    <a:lnTo>
                      <a:pt x="1654143" y="95783"/>
                    </a:lnTo>
                    <a:lnTo>
                      <a:pt x="1653464" y="92272"/>
                    </a:lnTo>
                    <a:lnTo>
                      <a:pt x="1639008" y="55570"/>
                    </a:lnTo>
                    <a:lnTo>
                      <a:pt x="1603682" y="21094"/>
                    </a:lnTo>
                    <a:lnTo>
                      <a:pt x="1563364" y="6226"/>
                    </a:lnTo>
                    <a:lnTo>
                      <a:pt x="1529143" y="1733"/>
                    </a:lnTo>
                    <a:lnTo>
                      <a:pt x="1509737" y="1168"/>
                    </a:lnTo>
                    <a:close/>
                  </a:path>
                  <a:path w="1659254" h="441960">
                    <a:moveTo>
                      <a:pt x="1601992" y="259892"/>
                    </a:moveTo>
                    <a:lnTo>
                      <a:pt x="1512658" y="259892"/>
                    </a:lnTo>
                    <a:lnTo>
                      <a:pt x="1553590" y="394398"/>
                    </a:lnTo>
                    <a:lnTo>
                      <a:pt x="1653793" y="387184"/>
                    </a:lnTo>
                    <a:lnTo>
                      <a:pt x="1601992" y="259892"/>
                    </a:lnTo>
                    <a:close/>
                  </a:path>
                  <a:path w="1659254" h="441960">
                    <a:moveTo>
                      <a:pt x="1654143" y="95783"/>
                    </a:moveTo>
                    <a:lnTo>
                      <a:pt x="1512658" y="95783"/>
                    </a:lnTo>
                    <a:lnTo>
                      <a:pt x="1523057" y="96712"/>
                    </a:lnTo>
                    <a:lnTo>
                      <a:pt x="1532231" y="99493"/>
                    </a:lnTo>
                    <a:lnTo>
                      <a:pt x="1558374" y="137999"/>
                    </a:lnTo>
                    <a:lnTo>
                      <a:pt x="1559140" y="149517"/>
                    </a:lnTo>
                    <a:lnTo>
                      <a:pt x="1558404" y="161194"/>
                    </a:lnTo>
                    <a:lnTo>
                      <a:pt x="1540942" y="195871"/>
                    </a:lnTo>
                    <a:lnTo>
                      <a:pt x="1512658" y="204406"/>
                    </a:lnTo>
                    <a:lnTo>
                      <a:pt x="1647899" y="204406"/>
                    </a:lnTo>
                    <a:lnTo>
                      <a:pt x="1655295" y="181171"/>
                    </a:lnTo>
                    <a:lnTo>
                      <a:pt x="1658899" y="138899"/>
                    </a:lnTo>
                    <a:lnTo>
                      <a:pt x="1658064" y="122241"/>
                    </a:lnTo>
                    <a:lnTo>
                      <a:pt x="1656256" y="106702"/>
                    </a:lnTo>
                    <a:lnTo>
                      <a:pt x="1654143" y="95783"/>
                    </a:lnTo>
                    <a:close/>
                  </a:path>
                  <a:path w="1659254" h="441960">
                    <a:moveTo>
                      <a:pt x="1350708" y="0"/>
                    </a:moveTo>
                    <a:lnTo>
                      <a:pt x="1165821" y="0"/>
                    </a:lnTo>
                    <a:lnTo>
                      <a:pt x="1165821" y="418084"/>
                    </a:lnTo>
                    <a:lnTo>
                      <a:pt x="1350708" y="407657"/>
                    </a:lnTo>
                    <a:lnTo>
                      <a:pt x="1350708" y="337566"/>
                    </a:lnTo>
                    <a:lnTo>
                      <a:pt x="1265110" y="337566"/>
                    </a:lnTo>
                    <a:lnTo>
                      <a:pt x="1265110" y="270408"/>
                    </a:lnTo>
                    <a:lnTo>
                      <a:pt x="1342389" y="270408"/>
                    </a:lnTo>
                    <a:lnTo>
                      <a:pt x="1342389" y="166446"/>
                    </a:lnTo>
                    <a:lnTo>
                      <a:pt x="1265110" y="166446"/>
                    </a:lnTo>
                    <a:lnTo>
                      <a:pt x="1265110" y="105130"/>
                    </a:lnTo>
                    <a:lnTo>
                      <a:pt x="1350708" y="105130"/>
                    </a:lnTo>
                    <a:lnTo>
                      <a:pt x="1350708" y="0"/>
                    </a:lnTo>
                    <a:close/>
                  </a:path>
                  <a:path w="1659254" h="441960">
                    <a:moveTo>
                      <a:pt x="838961" y="1168"/>
                    </a:moveTo>
                    <a:lnTo>
                      <a:pt x="717181" y="1168"/>
                    </a:lnTo>
                    <a:lnTo>
                      <a:pt x="629183" y="438772"/>
                    </a:lnTo>
                    <a:lnTo>
                      <a:pt x="732548" y="435965"/>
                    </a:lnTo>
                    <a:lnTo>
                      <a:pt x="739101" y="384289"/>
                    </a:lnTo>
                    <a:lnTo>
                      <a:pt x="907032" y="384289"/>
                    </a:lnTo>
                    <a:lnTo>
                      <a:pt x="890429" y="290842"/>
                    </a:lnTo>
                    <a:lnTo>
                      <a:pt x="752855" y="290842"/>
                    </a:lnTo>
                    <a:lnTo>
                      <a:pt x="775944" y="106286"/>
                    </a:lnTo>
                    <a:lnTo>
                      <a:pt x="857638" y="106286"/>
                    </a:lnTo>
                    <a:lnTo>
                      <a:pt x="838961" y="1168"/>
                    </a:lnTo>
                    <a:close/>
                  </a:path>
                  <a:path w="1659254" h="441960">
                    <a:moveTo>
                      <a:pt x="907032" y="384289"/>
                    </a:moveTo>
                    <a:lnTo>
                      <a:pt x="807262" y="384289"/>
                    </a:lnTo>
                    <a:lnTo>
                      <a:pt x="813041" y="433387"/>
                    </a:lnTo>
                    <a:lnTo>
                      <a:pt x="915085" y="429615"/>
                    </a:lnTo>
                    <a:lnTo>
                      <a:pt x="907032" y="384289"/>
                    </a:lnTo>
                    <a:close/>
                  </a:path>
                  <a:path w="1659254" h="441960">
                    <a:moveTo>
                      <a:pt x="1063993" y="108635"/>
                    </a:moveTo>
                    <a:lnTo>
                      <a:pt x="963726" y="108635"/>
                    </a:lnTo>
                    <a:lnTo>
                      <a:pt x="963726" y="427634"/>
                    </a:lnTo>
                    <a:lnTo>
                      <a:pt x="1063993" y="423138"/>
                    </a:lnTo>
                    <a:lnTo>
                      <a:pt x="1063993" y="108635"/>
                    </a:lnTo>
                    <a:close/>
                  </a:path>
                  <a:path w="1659254" h="441960">
                    <a:moveTo>
                      <a:pt x="857638" y="106286"/>
                    </a:moveTo>
                    <a:lnTo>
                      <a:pt x="776858" y="106286"/>
                    </a:lnTo>
                    <a:lnTo>
                      <a:pt x="794918" y="290842"/>
                    </a:lnTo>
                    <a:lnTo>
                      <a:pt x="890429" y="290842"/>
                    </a:lnTo>
                    <a:lnTo>
                      <a:pt x="857638" y="106286"/>
                    </a:lnTo>
                    <a:close/>
                  </a:path>
                  <a:path w="1659254" h="441960">
                    <a:moveTo>
                      <a:pt x="1121244" y="1168"/>
                    </a:moveTo>
                    <a:lnTo>
                      <a:pt x="908964" y="1168"/>
                    </a:lnTo>
                    <a:lnTo>
                      <a:pt x="908964" y="108635"/>
                    </a:lnTo>
                    <a:lnTo>
                      <a:pt x="1121244" y="108635"/>
                    </a:lnTo>
                    <a:lnTo>
                      <a:pt x="1121244" y="1168"/>
                    </a:lnTo>
                    <a:close/>
                  </a:path>
                  <a:path w="1659254" h="441960">
                    <a:moveTo>
                      <a:pt x="392277" y="1168"/>
                    </a:moveTo>
                    <a:lnTo>
                      <a:pt x="268528" y="1168"/>
                    </a:lnTo>
                    <a:lnTo>
                      <a:pt x="225564" y="441528"/>
                    </a:lnTo>
                    <a:lnTo>
                      <a:pt x="332092" y="441528"/>
                    </a:lnTo>
                    <a:lnTo>
                      <a:pt x="341871" y="164007"/>
                    </a:lnTo>
                    <a:lnTo>
                      <a:pt x="412443" y="164007"/>
                    </a:lnTo>
                    <a:lnTo>
                      <a:pt x="392277" y="1168"/>
                    </a:lnTo>
                    <a:close/>
                  </a:path>
                  <a:path w="1659254" h="441960">
                    <a:moveTo>
                      <a:pt x="412443" y="164007"/>
                    </a:moveTo>
                    <a:lnTo>
                      <a:pt x="342938" y="164007"/>
                    </a:lnTo>
                    <a:lnTo>
                      <a:pt x="378053" y="441528"/>
                    </a:lnTo>
                    <a:lnTo>
                      <a:pt x="459244" y="441528"/>
                    </a:lnTo>
                    <a:lnTo>
                      <a:pt x="489860" y="234784"/>
                    </a:lnTo>
                    <a:lnTo>
                      <a:pt x="421208" y="234784"/>
                    </a:lnTo>
                    <a:lnTo>
                      <a:pt x="412443" y="164007"/>
                    </a:lnTo>
                    <a:close/>
                  </a:path>
                  <a:path w="1659254" h="441960">
                    <a:moveTo>
                      <a:pt x="591891" y="164007"/>
                    </a:moveTo>
                    <a:lnTo>
                      <a:pt x="501408" y="164007"/>
                    </a:lnTo>
                    <a:lnTo>
                      <a:pt x="511174" y="441248"/>
                    </a:lnTo>
                    <a:lnTo>
                      <a:pt x="614197" y="439127"/>
                    </a:lnTo>
                    <a:lnTo>
                      <a:pt x="591891" y="164007"/>
                    </a:lnTo>
                    <a:close/>
                  </a:path>
                  <a:path w="1659254" h="441960">
                    <a:moveTo>
                      <a:pt x="578688" y="1168"/>
                    </a:moveTo>
                    <a:lnTo>
                      <a:pt x="455434" y="1168"/>
                    </a:lnTo>
                    <a:lnTo>
                      <a:pt x="422097" y="234784"/>
                    </a:lnTo>
                    <a:lnTo>
                      <a:pt x="489860" y="234784"/>
                    </a:lnTo>
                    <a:lnTo>
                      <a:pt x="500341" y="164007"/>
                    </a:lnTo>
                    <a:lnTo>
                      <a:pt x="591891" y="164007"/>
                    </a:lnTo>
                    <a:lnTo>
                      <a:pt x="578688" y="1168"/>
                    </a:lnTo>
                    <a:close/>
                  </a:path>
                  <a:path w="1659254" h="441960">
                    <a:moveTo>
                      <a:pt x="184873" y="0"/>
                    </a:moveTo>
                    <a:lnTo>
                      <a:pt x="0" y="0"/>
                    </a:lnTo>
                    <a:lnTo>
                      <a:pt x="0" y="441528"/>
                    </a:lnTo>
                    <a:lnTo>
                      <a:pt x="184873" y="441528"/>
                    </a:lnTo>
                    <a:lnTo>
                      <a:pt x="184873" y="337566"/>
                    </a:lnTo>
                    <a:lnTo>
                      <a:pt x="99301" y="337566"/>
                    </a:lnTo>
                    <a:lnTo>
                      <a:pt x="99301" y="270408"/>
                    </a:lnTo>
                    <a:lnTo>
                      <a:pt x="176555" y="270408"/>
                    </a:lnTo>
                    <a:lnTo>
                      <a:pt x="176555" y="166446"/>
                    </a:lnTo>
                    <a:lnTo>
                      <a:pt x="99301" y="166446"/>
                    </a:lnTo>
                    <a:lnTo>
                      <a:pt x="99301" y="105130"/>
                    </a:lnTo>
                    <a:lnTo>
                      <a:pt x="184873" y="105130"/>
                    </a:lnTo>
                    <a:lnTo>
                      <a:pt x="184873" y="0"/>
                    </a:lnTo>
                    <a:close/>
                  </a:path>
                </a:pathLst>
              </a:custGeom>
              <a:solidFill>
                <a:srgbClr val="2164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5271104" y="4634115"/>
                <a:ext cx="2705735" cy="216535"/>
              </a:xfrm>
              <a:custGeom>
                <a:avLst/>
                <a:gdLst/>
                <a:ahLst/>
                <a:cxnLst/>
                <a:rect l="l" t="t" r="r" b="b"/>
                <a:pathLst>
                  <a:path w="2705734" h="216535">
                    <a:moveTo>
                      <a:pt x="2705188" y="0"/>
                    </a:moveTo>
                    <a:lnTo>
                      <a:pt x="2655053" y="7618"/>
                    </a:lnTo>
                    <a:lnTo>
                      <a:pt x="2504650" y="29890"/>
                    </a:lnTo>
                    <a:lnTo>
                      <a:pt x="2354254" y="51146"/>
                    </a:lnTo>
                    <a:lnTo>
                      <a:pt x="2253995" y="64663"/>
                    </a:lnTo>
                    <a:lnTo>
                      <a:pt x="2153742" y="77592"/>
                    </a:lnTo>
                    <a:lnTo>
                      <a:pt x="2053496" y="89880"/>
                    </a:lnTo>
                    <a:lnTo>
                      <a:pt x="1953258" y="101474"/>
                    </a:lnTo>
                    <a:lnTo>
                      <a:pt x="1853028" y="112318"/>
                    </a:lnTo>
                    <a:lnTo>
                      <a:pt x="1752809" y="122358"/>
                    </a:lnTo>
                    <a:lnTo>
                      <a:pt x="1652601" y="131541"/>
                    </a:lnTo>
                    <a:lnTo>
                      <a:pt x="1552405" y="139812"/>
                    </a:lnTo>
                    <a:lnTo>
                      <a:pt x="1452222" y="147117"/>
                    </a:lnTo>
                    <a:lnTo>
                      <a:pt x="1402136" y="150391"/>
                    </a:lnTo>
                    <a:lnTo>
                      <a:pt x="1352054" y="153403"/>
                    </a:lnTo>
                    <a:lnTo>
                      <a:pt x="1252001" y="158728"/>
                    </a:lnTo>
                    <a:lnTo>
                      <a:pt x="1151918" y="163251"/>
                    </a:lnTo>
                    <a:lnTo>
                      <a:pt x="1051809" y="167034"/>
                    </a:lnTo>
                    <a:lnTo>
                      <a:pt x="951677" y="170144"/>
                    </a:lnTo>
                    <a:lnTo>
                      <a:pt x="851526" y="172644"/>
                    </a:lnTo>
                    <a:lnTo>
                      <a:pt x="701272" y="175393"/>
                    </a:lnTo>
                    <a:lnTo>
                      <a:pt x="550996" y="177134"/>
                    </a:lnTo>
                    <a:lnTo>
                      <a:pt x="350615" y="178265"/>
                    </a:lnTo>
                    <a:lnTo>
                      <a:pt x="0" y="178422"/>
                    </a:lnTo>
                    <a:lnTo>
                      <a:pt x="0" y="216446"/>
                    </a:lnTo>
                    <a:lnTo>
                      <a:pt x="450606" y="215292"/>
                    </a:lnTo>
                    <a:lnTo>
                      <a:pt x="650936" y="213262"/>
                    </a:lnTo>
                    <a:lnTo>
                      <a:pt x="801178" y="210697"/>
                    </a:lnTo>
                    <a:lnTo>
                      <a:pt x="901329" y="208375"/>
                    </a:lnTo>
                    <a:lnTo>
                      <a:pt x="1001466" y="205492"/>
                    </a:lnTo>
                    <a:lnTo>
                      <a:pt x="1101585" y="201986"/>
                    </a:lnTo>
                    <a:lnTo>
                      <a:pt x="1201681" y="197796"/>
                    </a:lnTo>
                    <a:lnTo>
                      <a:pt x="1301751" y="192860"/>
                    </a:lnTo>
                    <a:lnTo>
                      <a:pt x="1401855" y="187093"/>
                    </a:lnTo>
                    <a:lnTo>
                      <a:pt x="1502021" y="180354"/>
                    </a:lnTo>
                    <a:lnTo>
                      <a:pt x="1602194" y="172670"/>
                    </a:lnTo>
                    <a:lnTo>
                      <a:pt x="1702376" y="164093"/>
                    </a:lnTo>
                    <a:lnTo>
                      <a:pt x="1802566" y="154674"/>
                    </a:lnTo>
                    <a:lnTo>
                      <a:pt x="1902765" y="144465"/>
                    </a:lnTo>
                    <a:lnTo>
                      <a:pt x="2002971" y="133518"/>
                    </a:lnTo>
                    <a:lnTo>
                      <a:pt x="2103186" y="121883"/>
                    </a:lnTo>
                    <a:lnTo>
                      <a:pt x="2203410" y="109611"/>
                    </a:lnTo>
                    <a:lnTo>
                      <a:pt x="2303642" y="96755"/>
                    </a:lnTo>
                    <a:lnTo>
                      <a:pt x="2403882" y="83366"/>
                    </a:lnTo>
                    <a:lnTo>
                      <a:pt x="2554259" y="62395"/>
                    </a:lnTo>
                    <a:lnTo>
                      <a:pt x="2704655" y="40512"/>
                    </a:lnTo>
                    <a:lnTo>
                      <a:pt x="2705188" y="0"/>
                    </a:lnTo>
                    <a:close/>
                  </a:path>
                </a:pathLst>
              </a:custGeom>
              <a:solidFill>
                <a:srgbClr val="FFF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5271104" y="4713185"/>
                <a:ext cx="2704465" cy="212090"/>
              </a:xfrm>
              <a:custGeom>
                <a:avLst/>
                <a:gdLst/>
                <a:ahLst/>
                <a:cxnLst/>
                <a:rect l="l" t="t" r="r" b="b"/>
                <a:pathLst>
                  <a:path w="2704465" h="212089">
                    <a:moveTo>
                      <a:pt x="2704122" y="0"/>
                    </a:moveTo>
                    <a:lnTo>
                      <a:pt x="2553732" y="21229"/>
                    </a:lnTo>
                    <a:lnTo>
                      <a:pt x="2403379" y="41587"/>
                    </a:lnTo>
                    <a:lnTo>
                      <a:pt x="2253058" y="60908"/>
                    </a:lnTo>
                    <a:lnTo>
                      <a:pt x="2152860" y="73133"/>
                    </a:lnTo>
                    <a:lnTo>
                      <a:pt x="2052671" y="84776"/>
                    </a:lnTo>
                    <a:lnTo>
                      <a:pt x="1952492" y="95788"/>
                    </a:lnTo>
                    <a:lnTo>
                      <a:pt x="1852321" y="106122"/>
                    </a:lnTo>
                    <a:lnTo>
                      <a:pt x="1752155" y="115728"/>
                    </a:lnTo>
                    <a:lnTo>
                      <a:pt x="1651994" y="124559"/>
                    </a:lnTo>
                    <a:lnTo>
                      <a:pt x="1551835" y="132565"/>
                    </a:lnTo>
                    <a:lnTo>
                      <a:pt x="1451678" y="139698"/>
                    </a:lnTo>
                    <a:lnTo>
                      <a:pt x="1351521" y="145910"/>
                    </a:lnTo>
                    <a:lnTo>
                      <a:pt x="1251467" y="151240"/>
                    </a:lnTo>
                    <a:lnTo>
                      <a:pt x="1151393" y="155824"/>
                    </a:lnTo>
                    <a:lnTo>
                      <a:pt x="1051301" y="159718"/>
                    </a:lnTo>
                    <a:lnTo>
                      <a:pt x="951193" y="162981"/>
                    </a:lnTo>
                    <a:lnTo>
                      <a:pt x="851074" y="165670"/>
                    </a:lnTo>
                    <a:lnTo>
                      <a:pt x="700880" y="168757"/>
                    </a:lnTo>
                    <a:lnTo>
                      <a:pt x="550675" y="170881"/>
                    </a:lnTo>
                    <a:lnTo>
                      <a:pt x="350403" y="172554"/>
                    </a:lnTo>
                    <a:lnTo>
                      <a:pt x="0" y="173596"/>
                    </a:lnTo>
                    <a:lnTo>
                      <a:pt x="0" y="211581"/>
                    </a:lnTo>
                    <a:lnTo>
                      <a:pt x="350399" y="210103"/>
                    </a:lnTo>
                    <a:lnTo>
                      <a:pt x="550657" y="208156"/>
                    </a:lnTo>
                    <a:lnTo>
                      <a:pt x="700842" y="205835"/>
                    </a:lnTo>
                    <a:lnTo>
                      <a:pt x="851008" y="202575"/>
                    </a:lnTo>
                    <a:lnTo>
                      <a:pt x="951100" y="199788"/>
                    </a:lnTo>
                    <a:lnTo>
                      <a:pt x="1051175" y="196448"/>
                    </a:lnTo>
                    <a:lnTo>
                      <a:pt x="1151228" y="192500"/>
                    </a:lnTo>
                    <a:lnTo>
                      <a:pt x="1251256" y="187889"/>
                    </a:lnTo>
                    <a:lnTo>
                      <a:pt x="1351254" y="182562"/>
                    </a:lnTo>
                    <a:lnTo>
                      <a:pt x="1451404" y="176396"/>
                    </a:lnTo>
                    <a:lnTo>
                      <a:pt x="1551555" y="169355"/>
                    </a:lnTo>
                    <a:lnTo>
                      <a:pt x="1651707" y="161484"/>
                    </a:lnTo>
                    <a:lnTo>
                      <a:pt x="1751862" y="152831"/>
                    </a:lnTo>
                    <a:lnTo>
                      <a:pt x="1852020" y="143441"/>
                    </a:lnTo>
                    <a:lnTo>
                      <a:pt x="1952181" y="133361"/>
                    </a:lnTo>
                    <a:lnTo>
                      <a:pt x="2052347" y="122639"/>
                    </a:lnTo>
                    <a:lnTo>
                      <a:pt x="2152518" y="111319"/>
                    </a:lnTo>
                    <a:lnTo>
                      <a:pt x="2252694" y="99449"/>
                    </a:lnTo>
                    <a:lnTo>
                      <a:pt x="2402971" y="80715"/>
                    </a:lnTo>
                    <a:lnTo>
                      <a:pt x="2553264" y="61004"/>
                    </a:lnTo>
                    <a:lnTo>
                      <a:pt x="2703576" y="40474"/>
                    </a:lnTo>
                    <a:lnTo>
                      <a:pt x="2704122" y="0"/>
                    </a:lnTo>
                    <a:close/>
                  </a:path>
                </a:pathLst>
              </a:custGeom>
              <a:solidFill>
                <a:srgbClr val="A4CD3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5271104" y="4792262"/>
                <a:ext cx="270256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702559" h="207010">
                    <a:moveTo>
                      <a:pt x="2702483" y="0"/>
                    </a:moveTo>
                    <a:lnTo>
                      <a:pt x="2652380" y="6699"/>
                    </a:lnTo>
                    <a:lnTo>
                      <a:pt x="2452005" y="32693"/>
                    </a:lnTo>
                    <a:lnTo>
                      <a:pt x="2301762" y="51190"/>
                    </a:lnTo>
                    <a:lnTo>
                      <a:pt x="2151547" y="68664"/>
                    </a:lnTo>
                    <a:lnTo>
                      <a:pt x="2051417" y="79673"/>
                    </a:lnTo>
                    <a:lnTo>
                      <a:pt x="1951297" y="90117"/>
                    </a:lnTo>
                    <a:lnTo>
                      <a:pt x="1851185" y="99952"/>
                    </a:lnTo>
                    <a:lnTo>
                      <a:pt x="1751080" y="109135"/>
                    </a:lnTo>
                    <a:lnTo>
                      <a:pt x="1650981" y="117620"/>
                    </a:lnTo>
                    <a:lnTo>
                      <a:pt x="1550887" y="125365"/>
                    </a:lnTo>
                    <a:lnTo>
                      <a:pt x="1450796" y="132325"/>
                    </a:lnTo>
                    <a:lnTo>
                      <a:pt x="1350708" y="138455"/>
                    </a:lnTo>
                    <a:lnTo>
                      <a:pt x="1250709" y="143784"/>
                    </a:lnTo>
                    <a:lnTo>
                      <a:pt x="1150692" y="148422"/>
                    </a:lnTo>
                    <a:lnTo>
                      <a:pt x="1050658" y="152420"/>
                    </a:lnTo>
                    <a:lnTo>
                      <a:pt x="950611" y="155829"/>
                    </a:lnTo>
                    <a:lnTo>
                      <a:pt x="850554" y="158700"/>
                    </a:lnTo>
                    <a:lnTo>
                      <a:pt x="700453" y="162112"/>
                    </a:lnTo>
                    <a:lnTo>
                      <a:pt x="550342" y="164604"/>
                    </a:lnTo>
                    <a:lnTo>
                      <a:pt x="350195" y="166794"/>
                    </a:lnTo>
                    <a:lnTo>
                      <a:pt x="0" y="168668"/>
                    </a:lnTo>
                    <a:lnTo>
                      <a:pt x="0" y="206654"/>
                    </a:lnTo>
                    <a:lnTo>
                      <a:pt x="150068" y="205869"/>
                    </a:lnTo>
                    <a:lnTo>
                      <a:pt x="450257" y="203223"/>
                    </a:lnTo>
                    <a:lnTo>
                      <a:pt x="650385" y="200143"/>
                    </a:lnTo>
                    <a:lnTo>
                      <a:pt x="800464" y="196871"/>
                    </a:lnTo>
                    <a:lnTo>
                      <a:pt x="950514" y="192595"/>
                    </a:lnTo>
                    <a:lnTo>
                      <a:pt x="1050527" y="189107"/>
                    </a:lnTo>
                    <a:lnTo>
                      <a:pt x="1150519" y="185053"/>
                    </a:lnTo>
                    <a:lnTo>
                      <a:pt x="1250487" y="180385"/>
                    </a:lnTo>
                    <a:lnTo>
                      <a:pt x="1350429" y="175056"/>
                    </a:lnTo>
                    <a:lnTo>
                      <a:pt x="1450517" y="168969"/>
                    </a:lnTo>
                    <a:lnTo>
                      <a:pt x="1550607" y="162101"/>
                    </a:lnTo>
                    <a:lnTo>
                      <a:pt x="1650700" y="154496"/>
                    </a:lnTo>
                    <a:lnTo>
                      <a:pt x="1750796" y="146193"/>
                    </a:lnTo>
                    <a:lnTo>
                      <a:pt x="1850896" y="137235"/>
                    </a:lnTo>
                    <a:lnTo>
                      <a:pt x="1951000" y="127662"/>
                    </a:lnTo>
                    <a:lnTo>
                      <a:pt x="2051109" y="117517"/>
                    </a:lnTo>
                    <a:lnTo>
                      <a:pt x="2201282" y="101316"/>
                    </a:lnTo>
                    <a:lnTo>
                      <a:pt x="2351468" y="84060"/>
                    </a:lnTo>
                    <a:lnTo>
                      <a:pt x="2501669" y="65888"/>
                    </a:lnTo>
                    <a:lnTo>
                      <a:pt x="2701963" y="40474"/>
                    </a:lnTo>
                    <a:lnTo>
                      <a:pt x="2702418" y="20227"/>
                    </a:lnTo>
                    <a:lnTo>
                      <a:pt x="2702483" y="0"/>
                    </a:lnTo>
                    <a:close/>
                  </a:path>
                </a:pathLst>
              </a:custGeom>
              <a:solidFill>
                <a:srgbClr val="8DD6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5271104" y="4871250"/>
                <a:ext cx="2702560" cy="201930"/>
              </a:xfrm>
              <a:custGeom>
                <a:avLst/>
                <a:gdLst/>
                <a:ahLst/>
                <a:cxnLst/>
                <a:rect l="l" t="t" r="r" b="b"/>
                <a:pathLst>
                  <a:path w="2702559" h="201929">
                    <a:moveTo>
                      <a:pt x="2701963" y="0"/>
                    </a:moveTo>
                    <a:lnTo>
                      <a:pt x="2601811" y="12422"/>
                    </a:lnTo>
                    <a:lnTo>
                      <a:pt x="2401529" y="36370"/>
                    </a:lnTo>
                    <a:lnTo>
                      <a:pt x="2251334" y="53392"/>
                    </a:lnTo>
                    <a:lnTo>
                      <a:pt x="2101153" y="69462"/>
                    </a:lnTo>
                    <a:lnTo>
                      <a:pt x="1950985" y="84450"/>
                    </a:lnTo>
                    <a:lnTo>
                      <a:pt x="1850879" y="93776"/>
                    </a:lnTo>
                    <a:lnTo>
                      <a:pt x="1750780" y="102523"/>
                    </a:lnTo>
                    <a:lnTo>
                      <a:pt x="1650685" y="110653"/>
                    </a:lnTo>
                    <a:lnTo>
                      <a:pt x="1550595" y="118127"/>
                    </a:lnTo>
                    <a:lnTo>
                      <a:pt x="1450510" y="124905"/>
                    </a:lnTo>
                    <a:lnTo>
                      <a:pt x="1350429" y="130949"/>
                    </a:lnTo>
                    <a:lnTo>
                      <a:pt x="1250487" y="136272"/>
                    </a:lnTo>
                    <a:lnTo>
                      <a:pt x="1150519" y="140965"/>
                    </a:lnTo>
                    <a:lnTo>
                      <a:pt x="1050527" y="145071"/>
                    </a:lnTo>
                    <a:lnTo>
                      <a:pt x="950514" y="148635"/>
                    </a:lnTo>
                    <a:lnTo>
                      <a:pt x="800464" y="153061"/>
                    </a:lnTo>
                    <a:lnTo>
                      <a:pt x="650385" y="156514"/>
                    </a:lnTo>
                    <a:lnTo>
                      <a:pt x="500291" y="159144"/>
                    </a:lnTo>
                    <a:lnTo>
                      <a:pt x="300158" y="161625"/>
                    </a:lnTo>
                    <a:lnTo>
                      <a:pt x="0" y="163868"/>
                    </a:lnTo>
                    <a:lnTo>
                      <a:pt x="0" y="201815"/>
                    </a:lnTo>
                    <a:lnTo>
                      <a:pt x="249992" y="199758"/>
                    </a:lnTo>
                    <a:lnTo>
                      <a:pt x="500070" y="196478"/>
                    </a:lnTo>
                    <a:lnTo>
                      <a:pt x="700155" y="192545"/>
                    </a:lnTo>
                    <a:lnTo>
                      <a:pt x="850211" y="188616"/>
                    </a:lnTo>
                    <a:lnTo>
                      <a:pt x="1000246" y="183697"/>
                    </a:lnTo>
                    <a:lnTo>
                      <a:pt x="1100251" y="179798"/>
                    </a:lnTo>
                    <a:lnTo>
                      <a:pt x="1200238" y="175357"/>
                    </a:lnTo>
                    <a:lnTo>
                      <a:pt x="1300202" y="170333"/>
                    </a:lnTo>
                    <a:lnTo>
                      <a:pt x="1400214" y="164674"/>
                    </a:lnTo>
                    <a:lnTo>
                      <a:pt x="1500297" y="158323"/>
                    </a:lnTo>
                    <a:lnTo>
                      <a:pt x="1600383" y="151304"/>
                    </a:lnTo>
                    <a:lnTo>
                      <a:pt x="1700474" y="143655"/>
                    </a:lnTo>
                    <a:lnTo>
                      <a:pt x="1800569" y="135412"/>
                    </a:lnTo>
                    <a:lnTo>
                      <a:pt x="1900669" y="126611"/>
                    </a:lnTo>
                    <a:lnTo>
                      <a:pt x="2050830" y="112443"/>
                    </a:lnTo>
                    <a:lnTo>
                      <a:pt x="2201003" y="97224"/>
                    </a:lnTo>
                    <a:lnTo>
                      <a:pt x="2351192" y="81076"/>
                    </a:lnTo>
                    <a:lnTo>
                      <a:pt x="2501396" y="64122"/>
                    </a:lnTo>
                    <a:lnTo>
                      <a:pt x="2701696" y="40474"/>
                    </a:lnTo>
                    <a:lnTo>
                      <a:pt x="2701620" y="20251"/>
                    </a:lnTo>
                    <a:lnTo>
                      <a:pt x="2701963" y="0"/>
                    </a:lnTo>
                    <a:close/>
                  </a:path>
                </a:pathLst>
              </a:custGeom>
              <a:solidFill>
                <a:srgbClr val="0093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3" name="object 43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990740" y="4015168"/>
                <a:ext cx="981036" cy="694448"/>
              </a:xfrm>
              <a:prstGeom prst="rect">
                <a:avLst/>
              </a:prstGeom>
            </p:spPr>
          </p:pic>
          <p:pic>
            <p:nvPicPr>
              <p:cNvPr id="44" name="object 44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270432" y="5110161"/>
                <a:ext cx="2701348" cy="152869"/>
              </a:xfrm>
              <a:prstGeom prst="rect">
                <a:avLst/>
              </a:prstGeom>
            </p:spPr>
          </p:pic>
        </p:grpSp>
      </p:grp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DB83D44-F9AF-6A2E-659D-1C8136679116}"/>
              </a:ext>
            </a:extLst>
          </p:cNvPr>
          <p:cNvSpPr txBox="1"/>
          <p:nvPr/>
        </p:nvSpPr>
        <p:spPr>
          <a:xfrm>
            <a:off x="2084366" y="838200"/>
            <a:ext cx="11908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bg1"/>
                </a:solidFill>
              </a:rPr>
              <a:t>Fomento às Atividades Produtivas Rurais</a:t>
            </a:r>
          </a:p>
          <a:p>
            <a:pPr algn="ctr"/>
            <a:r>
              <a:rPr lang="pt-BR" sz="5400" dirty="0">
                <a:solidFill>
                  <a:schemeClr val="bg1"/>
                </a:solidFill>
              </a:rPr>
              <a:t>e</a:t>
            </a:r>
          </a:p>
          <a:p>
            <a:r>
              <a:rPr lang="pt-BR" sz="5400" dirty="0">
                <a:solidFill>
                  <a:schemeClr val="bg1"/>
                </a:solidFill>
              </a:rPr>
              <a:t>Termo de Cooperação Técnica – TCT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6256000" cy="1225550"/>
            <a:chOff x="0" y="0"/>
            <a:chExt cx="16256000" cy="12255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6256000" cy="1225550"/>
            </a:xfrm>
            <a:custGeom>
              <a:avLst/>
              <a:gdLst/>
              <a:ahLst/>
              <a:cxnLst/>
              <a:rect l="l" t="t" r="r" b="b"/>
              <a:pathLst>
                <a:path w="16256000" h="1225550">
                  <a:moveTo>
                    <a:pt x="16256000" y="0"/>
                  </a:moveTo>
                  <a:lnTo>
                    <a:pt x="0" y="0"/>
                  </a:lnTo>
                  <a:lnTo>
                    <a:pt x="0" y="1225346"/>
                  </a:lnTo>
                  <a:lnTo>
                    <a:pt x="16256000" y="1225346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005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053642" y="455916"/>
              <a:ext cx="1717039" cy="261620"/>
            </a:xfrm>
            <a:custGeom>
              <a:avLst/>
              <a:gdLst/>
              <a:ahLst/>
              <a:cxnLst/>
              <a:rect l="l" t="t" r="r" b="b"/>
              <a:pathLst>
                <a:path w="1717040" h="261620">
                  <a:moveTo>
                    <a:pt x="275145" y="255562"/>
                  </a:moveTo>
                  <a:lnTo>
                    <a:pt x="262763" y="222313"/>
                  </a:lnTo>
                  <a:lnTo>
                    <a:pt x="240614" y="162826"/>
                  </a:lnTo>
                  <a:lnTo>
                    <a:pt x="208800" y="77419"/>
                  </a:lnTo>
                  <a:lnTo>
                    <a:pt x="182105" y="5740"/>
                  </a:lnTo>
                  <a:lnTo>
                    <a:pt x="162585" y="5740"/>
                  </a:lnTo>
                  <a:lnTo>
                    <a:pt x="162585" y="162826"/>
                  </a:lnTo>
                  <a:lnTo>
                    <a:pt x="113474" y="162826"/>
                  </a:lnTo>
                  <a:lnTo>
                    <a:pt x="131165" y="109448"/>
                  </a:lnTo>
                  <a:lnTo>
                    <a:pt x="137871" y="77419"/>
                  </a:lnTo>
                  <a:lnTo>
                    <a:pt x="139141" y="85598"/>
                  </a:lnTo>
                  <a:lnTo>
                    <a:pt x="140703" y="93662"/>
                  </a:lnTo>
                  <a:lnTo>
                    <a:pt x="142595" y="101612"/>
                  </a:lnTo>
                  <a:lnTo>
                    <a:pt x="144894" y="109448"/>
                  </a:lnTo>
                  <a:lnTo>
                    <a:pt x="162585" y="162826"/>
                  </a:lnTo>
                  <a:lnTo>
                    <a:pt x="162585" y="5740"/>
                  </a:lnTo>
                  <a:lnTo>
                    <a:pt x="93649" y="5740"/>
                  </a:lnTo>
                  <a:lnTo>
                    <a:pt x="0" y="255562"/>
                  </a:lnTo>
                  <a:lnTo>
                    <a:pt x="83578" y="255562"/>
                  </a:lnTo>
                  <a:lnTo>
                    <a:pt x="94564" y="222313"/>
                  </a:lnTo>
                  <a:lnTo>
                    <a:pt x="180886" y="222313"/>
                  </a:lnTo>
                  <a:lnTo>
                    <a:pt x="191871" y="255562"/>
                  </a:lnTo>
                  <a:lnTo>
                    <a:pt x="275145" y="255562"/>
                  </a:lnTo>
                  <a:close/>
                </a:path>
                <a:path w="1717040" h="261620">
                  <a:moveTo>
                    <a:pt x="475068" y="183540"/>
                  </a:moveTo>
                  <a:lnTo>
                    <a:pt x="368300" y="183540"/>
                  </a:lnTo>
                  <a:lnTo>
                    <a:pt x="368300" y="5740"/>
                  </a:lnTo>
                  <a:lnTo>
                    <a:pt x="285940" y="5740"/>
                  </a:lnTo>
                  <a:lnTo>
                    <a:pt x="285940" y="183540"/>
                  </a:lnTo>
                  <a:lnTo>
                    <a:pt x="285940" y="255930"/>
                  </a:lnTo>
                  <a:lnTo>
                    <a:pt x="475068" y="255930"/>
                  </a:lnTo>
                  <a:lnTo>
                    <a:pt x="475068" y="183540"/>
                  </a:lnTo>
                  <a:close/>
                </a:path>
                <a:path w="1717040" h="261620">
                  <a:moveTo>
                    <a:pt x="760526" y="255562"/>
                  </a:moveTo>
                  <a:lnTo>
                    <a:pt x="748144" y="222313"/>
                  </a:lnTo>
                  <a:lnTo>
                    <a:pt x="725995" y="162826"/>
                  </a:lnTo>
                  <a:lnTo>
                    <a:pt x="694182" y="77419"/>
                  </a:lnTo>
                  <a:lnTo>
                    <a:pt x="667486" y="5740"/>
                  </a:lnTo>
                  <a:lnTo>
                    <a:pt x="647966" y="5740"/>
                  </a:lnTo>
                  <a:lnTo>
                    <a:pt x="647966" y="162826"/>
                  </a:lnTo>
                  <a:lnTo>
                    <a:pt x="598855" y="162826"/>
                  </a:lnTo>
                  <a:lnTo>
                    <a:pt x="616546" y="109448"/>
                  </a:lnTo>
                  <a:lnTo>
                    <a:pt x="623252" y="77419"/>
                  </a:lnTo>
                  <a:lnTo>
                    <a:pt x="624522" y="85598"/>
                  </a:lnTo>
                  <a:lnTo>
                    <a:pt x="626071" y="93662"/>
                  </a:lnTo>
                  <a:lnTo>
                    <a:pt x="627976" y="101612"/>
                  </a:lnTo>
                  <a:lnTo>
                    <a:pt x="630275" y="109448"/>
                  </a:lnTo>
                  <a:lnTo>
                    <a:pt x="647966" y="162826"/>
                  </a:lnTo>
                  <a:lnTo>
                    <a:pt x="647966" y="5740"/>
                  </a:lnTo>
                  <a:lnTo>
                    <a:pt x="579031" y="5740"/>
                  </a:lnTo>
                  <a:lnTo>
                    <a:pt x="485381" y="255562"/>
                  </a:lnTo>
                  <a:lnTo>
                    <a:pt x="568960" y="255562"/>
                  </a:lnTo>
                  <a:lnTo>
                    <a:pt x="579945" y="222313"/>
                  </a:lnTo>
                  <a:lnTo>
                    <a:pt x="666267" y="222313"/>
                  </a:lnTo>
                  <a:lnTo>
                    <a:pt x="677252" y="255562"/>
                  </a:lnTo>
                  <a:lnTo>
                    <a:pt x="760526" y="255562"/>
                  </a:lnTo>
                  <a:close/>
                </a:path>
                <a:path w="1717040" h="261620">
                  <a:moveTo>
                    <a:pt x="965454" y="116001"/>
                  </a:moveTo>
                  <a:lnTo>
                    <a:pt x="888276" y="116001"/>
                  </a:lnTo>
                  <a:lnTo>
                    <a:pt x="888276" y="187083"/>
                  </a:lnTo>
                  <a:lnTo>
                    <a:pt x="881265" y="187693"/>
                  </a:lnTo>
                  <a:lnTo>
                    <a:pt x="873023" y="187693"/>
                  </a:lnTo>
                  <a:lnTo>
                    <a:pt x="867841" y="186778"/>
                  </a:lnTo>
                  <a:lnTo>
                    <a:pt x="856856" y="183718"/>
                  </a:lnTo>
                  <a:lnTo>
                    <a:pt x="851065" y="180975"/>
                  </a:lnTo>
                  <a:lnTo>
                    <a:pt x="845261" y="177012"/>
                  </a:lnTo>
                  <a:lnTo>
                    <a:pt x="839165" y="173355"/>
                  </a:lnTo>
                  <a:lnTo>
                    <a:pt x="825131" y="130644"/>
                  </a:lnTo>
                  <a:lnTo>
                    <a:pt x="826338" y="116573"/>
                  </a:lnTo>
                  <a:lnTo>
                    <a:pt x="854773" y="79883"/>
                  </a:lnTo>
                  <a:lnTo>
                    <a:pt x="893762" y="71767"/>
                  </a:lnTo>
                  <a:lnTo>
                    <a:pt x="912456" y="72809"/>
                  </a:lnTo>
                  <a:lnTo>
                    <a:pt x="929640" y="75933"/>
                  </a:lnTo>
                  <a:lnTo>
                    <a:pt x="945286" y="81165"/>
                  </a:lnTo>
                  <a:lnTo>
                    <a:pt x="959345" y="88544"/>
                  </a:lnTo>
                  <a:lnTo>
                    <a:pt x="959345" y="15036"/>
                  </a:lnTo>
                  <a:lnTo>
                    <a:pt x="940587" y="8458"/>
                  </a:lnTo>
                  <a:lnTo>
                    <a:pt x="920915" y="3797"/>
                  </a:lnTo>
                  <a:lnTo>
                    <a:pt x="900315" y="1016"/>
                  </a:lnTo>
                  <a:lnTo>
                    <a:pt x="878814" y="88"/>
                  </a:lnTo>
                  <a:lnTo>
                    <a:pt x="865492" y="558"/>
                  </a:lnTo>
                  <a:lnTo>
                    <a:pt x="827570" y="7708"/>
                  </a:lnTo>
                  <a:lnTo>
                    <a:pt x="783653" y="30594"/>
                  </a:lnTo>
                  <a:lnTo>
                    <a:pt x="758507" y="59588"/>
                  </a:lnTo>
                  <a:lnTo>
                    <a:pt x="743572" y="99263"/>
                  </a:lnTo>
                  <a:lnTo>
                    <a:pt x="740638" y="130644"/>
                  </a:lnTo>
                  <a:lnTo>
                    <a:pt x="741375" y="146265"/>
                  </a:lnTo>
                  <a:lnTo>
                    <a:pt x="752233" y="188302"/>
                  </a:lnTo>
                  <a:lnTo>
                    <a:pt x="774280" y="221081"/>
                  </a:lnTo>
                  <a:lnTo>
                    <a:pt x="816114" y="248704"/>
                  </a:lnTo>
                  <a:lnTo>
                    <a:pt x="853503" y="259181"/>
                  </a:lnTo>
                  <a:lnTo>
                    <a:pt x="880656" y="261200"/>
                  </a:lnTo>
                  <a:lnTo>
                    <a:pt x="901750" y="260172"/>
                  </a:lnTo>
                  <a:lnTo>
                    <a:pt x="922934" y="257048"/>
                  </a:lnTo>
                  <a:lnTo>
                    <a:pt x="944181" y="251815"/>
                  </a:lnTo>
                  <a:lnTo>
                    <a:pt x="965454" y="244424"/>
                  </a:lnTo>
                  <a:lnTo>
                    <a:pt x="965454" y="116001"/>
                  </a:lnTo>
                  <a:close/>
                </a:path>
                <a:path w="1717040" h="261620">
                  <a:moveTo>
                    <a:pt x="1251699" y="130708"/>
                  </a:moveTo>
                  <a:lnTo>
                    <a:pt x="1249476" y="103555"/>
                  </a:lnTo>
                  <a:lnTo>
                    <a:pt x="1242822" y="78854"/>
                  </a:lnTo>
                  <a:lnTo>
                    <a:pt x="1240688" y="74587"/>
                  </a:lnTo>
                  <a:lnTo>
                    <a:pt x="1231760" y="56667"/>
                  </a:lnTo>
                  <a:lnTo>
                    <a:pt x="1216317" y="37058"/>
                  </a:lnTo>
                  <a:lnTo>
                    <a:pt x="1196873" y="20866"/>
                  </a:lnTo>
                  <a:lnTo>
                    <a:pt x="1173772" y="9347"/>
                  </a:lnTo>
                  <a:lnTo>
                    <a:pt x="1167206" y="7658"/>
                  </a:lnTo>
                  <a:lnTo>
                    <a:pt x="1167206" y="130708"/>
                  </a:lnTo>
                  <a:lnTo>
                    <a:pt x="1166355" y="143052"/>
                  </a:lnTo>
                  <a:lnTo>
                    <a:pt x="1146467" y="178219"/>
                  </a:lnTo>
                  <a:lnTo>
                    <a:pt x="1116571" y="186842"/>
                  </a:lnTo>
                  <a:lnTo>
                    <a:pt x="1105166" y="185877"/>
                  </a:lnTo>
                  <a:lnTo>
                    <a:pt x="1073226" y="163525"/>
                  </a:lnTo>
                  <a:lnTo>
                    <a:pt x="1065631" y="130708"/>
                  </a:lnTo>
                  <a:lnTo>
                    <a:pt x="1066482" y="118351"/>
                  </a:lnTo>
                  <a:lnTo>
                    <a:pt x="1086497" y="83083"/>
                  </a:lnTo>
                  <a:lnTo>
                    <a:pt x="1116571" y="74587"/>
                  </a:lnTo>
                  <a:lnTo>
                    <a:pt x="1127836" y="75552"/>
                  </a:lnTo>
                  <a:lnTo>
                    <a:pt x="1159611" y="97764"/>
                  </a:lnTo>
                  <a:lnTo>
                    <a:pt x="1167206" y="130708"/>
                  </a:lnTo>
                  <a:lnTo>
                    <a:pt x="1167206" y="7658"/>
                  </a:lnTo>
                  <a:lnTo>
                    <a:pt x="1147000" y="2451"/>
                  </a:lnTo>
                  <a:lnTo>
                    <a:pt x="1116571" y="152"/>
                  </a:lnTo>
                  <a:lnTo>
                    <a:pt x="1085964" y="2451"/>
                  </a:lnTo>
                  <a:lnTo>
                    <a:pt x="1035964" y="20866"/>
                  </a:lnTo>
                  <a:lnTo>
                    <a:pt x="1001077" y="56667"/>
                  </a:lnTo>
                  <a:lnTo>
                    <a:pt x="983361" y="103555"/>
                  </a:lnTo>
                  <a:lnTo>
                    <a:pt x="981138" y="130708"/>
                  </a:lnTo>
                  <a:lnTo>
                    <a:pt x="983361" y="157835"/>
                  </a:lnTo>
                  <a:lnTo>
                    <a:pt x="1001077" y="204622"/>
                  </a:lnTo>
                  <a:lnTo>
                    <a:pt x="1035964" y="240550"/>
                  </a:lnTo>
                  <a:lnTo>
                    <a:pt x="1085964" y="258978"/>
                  </a:lnTo>
                  <a:lnTo>
                    <a:pt x="1116571" y="261264"/>
                  </a:lnTo>
                  <a:lnTo>
                    <a:pt x="1147000" y="258978"/>
                  </a:lnTo>
                  <a:lnTo>
                    <a:pt x="1196873" y="240550"/>
                  </a:lnTo>
                  <a:lnTo>
                    <a:pt x="1231760" y="204622"/>
                  </a:lnTo>
                  <a:lnTo>
                    <a:pt x="1240624" y="186842"/>
                  </a:lnTo>
                  <a:lnTo>
                    <a:pt x="1242822" y="182460"/>
                  </a:lnTo>
                  <a:lnTo>
                    <a:pt x="1249476" y="157835"/>
                  </a:lnTo>
                  <a:lnTo>
                    <a:pt x="1251699" y="130708"/>
                  </a:lnTo>
                  <a:close/>
                </a:path>
                <a:path w="1717040" h="261620">
                  <a:moveTo>
                    <a:pt x="1506804" y="255562"/>
                  </a:moveTo>
                  <a:lnTo>
                    <a:pt x="1494421" y="222313"/>
                  </a:lnTo>
                  <a:lnTo>
                    <a:pt x="1472272" y="162826"/>
                  </a:lnTo>
                  <a:lnTo>
                    <a:pt x="1440459" y="77419"/>
                  </a:lnTo>
                  <a:lnTo>
                    <a:pt x="1413764" y="5740"/>
                  </a:lnTo>
                  <a:lnTo>
                    <a:pt x="1394244" y="5740"/>
                  </a:lnTo>
                  <a:lnTo>
                    <a:pt x="1394244" y="162826"/>
                  </a:lnTo>
                  <a:lnTo>
                    <a:pt x="1345133" y="162826"/>
                  </a:lnTo>
                  <a:lnTo>
                    <a:pt x="1362824" y="109448"/>
                  </a:lnTo>
                  <a:lnTo>
                    <a:pt x="1369529" y="77419"/>
                  </a:lnTo>
                  <a:lnTo>
                    <a:pt x="1370799" y="85598"/>
                  </a:lnTo>
                  <a:lnTo>
                    <a:pt x="1372362" y="93662"/>
                  </a:lnTo>
                  <a:lnTo>
                    <a:pt x="1374254" y="101612"/>
                  </a:lnTo>
                  <a:lnTo>
                    <a:pt x="1376553" y="109448"/>
                  </a:lnTo>
                  <a:lnTo>
                    <a:pt x="1394244" y="162826"/>
                  </a:lnTo>
                  <a:lnTo>
                    <a:pt x="1394244" y="5740"/>
                  </a:lnTo>
                  <a:lnTo>
                    <a:pt x="1325295" y="5740"/>
                  </a:lnTo>
                  <a:lnTo>
                    <a:pt x="1231658" y="255562"/>
                  </a:lnTo>
                  <a:lnTo>
                    <a:pt x="1315237" y="255562"/>
                  </a:lnTo>
                  <a:lnTo>
                    <a:pt x="1326222" y="222313"/>
                  </a:lnTo>
                  <a:lnTo>
                    <a:pt x="1412544" y="222313"/>
                  </a:lnTo>
                  <a:lnTo>
                    <a:pt x="1423530" y="255562"/>
                  </a:lnTo>
                  <a:lnTo>
                    <a:pt x="1506804" y="255562"/>
                  </a:lnTo>
                  <a:close/>
                </a:path>
                <a:path w="1717040" h="261620">
                  <a:moveTo>
                    <a:pt x="1716709" y="180276"/>
                  </a:moveTo>
                  <a:lnTo>
                    <a:pt x="1706333" y="142290"/>
                  </a:lnTo>
                  <a:lnTo>
                    <a:pt x="1675536" y="115697"/>
                  </a:lnTo>
                  <a:lnTo>
                    <a:pt x="1626412" y="97917"/>
                  </a:lnTo>
                  <a:lnTo>
                    <a:pt x="1612379" y="93649"/>
                  </a:lnTo>
                  <a:lnTo>
                    <a:pt x="1606588" y="91211"/>
                  </a:lnTo>
                  <a:lnTo>
                    <a:pt x="1597736" y="85712"/>
                  </a:lnTo>
                  <a:lnTo>
                    <a:pt x="1595297" y="82664"/>
                  </a:lnTo>
                  <a:lnTo>
                    <a:pt x="1595297" y="71996"/>
                  </a:lnTo>
                  <a:lnTo>
                    <a:pt x="1602930" y="68326"/>
                  </a:lnTo>
                  <a:lnTo>
                    <a:pt x="1617573" y="68326"/>
                  </a:lnTo>
                  <a:lnTo>
                    <a:pt x="1639366" y="69469"/>
                  </a:lnTo>
                  <a:lnTo>
                    <a:pt x="1660385" y="73825"/>
                  </a:lnTo>
                  <a:lnTo>
                    <a:pt x="1680667" y="81368"/>
                  </a:lnTo>
                  <a:lnTo>
                    <a:pt x="1700237" y="92125"/>
                  </a:lnTo>
                  <a:lnTo>
                    <a:pt x="1700237" y="20751"/>
                  </a:lnTo>
                  <a:lnTo>
                    <a:pt x="1680108" y="11722"/>
                  </a:lnTo>
                  <a:lnTo>
                    <a:pt x="1658137" y="5232"/>
                  </a:lnTo>
                  <a:lnTo>
                    <a:pt x="1634350" y="1308"/>
                  </a:lnTo>
                  <a:lnTo>
                    <a:pt x="1608721" y="0"/>
                  </a:lnTo>
                  <a:lnTo>
                    <a:pt x="1588185" y="1257"/>
                  </a:lnTo>
                  <a:lnTo>
                    <a:pt x="1538262" y="19824"/>
                  </a:lnTo>
                  <a:lnTo>
                    <a:pt x="1512227" y="59639"/>
                  </a:lnTo>
                  <a:lnTo>
                    <a:pt x="1510499" y="77482"/>
                  </a:lnTo>
                  <a:lnTo>
                    <a:pt x="1511071" y="87312"/>
                  </a:lnTo>
                  <a:lnTo>
                    <a:pt x="1529486" y="127050"/>
                  </a:lnTo>
                  <a:lnTo>
                    <a:pt x="1563535" y="148297"/>
                  </a:lnTo>
                  <a:lnTo>
                    <a:pt x="1600479" y="161671"/>
                  </a:lnTo>
                  <a:lnTo>
                    <a:pt x="1609331" y="163804"/>
                  </a:lnTo>
                  <a:lnTo>
                    <a:pt x="1616964" y="166560"/>
                  </a:lnTo>
                  <a:lnTo>
                    <a:pt x="1623060" y="169608"/>
                  </a:lnTo>
                  <a:lnTo>
                    <a:pt x="1628851" y="172961"/>
                  </a:lnTo>
                  <a:lnTo>
                    <a:pt x="1631899" y="176314"/>
                  </a:lnTo>
                  <a:lnTo>
                    <a:pt x="1631899" y="184556"/>
                  </a:lnTo>
                  <a:lnTo>
                    <a:pt x="1629765" y="187604"/>
                  </a:lnTo>
                  <a:lnTo>
                    <a:pt x="1625498" y="189433"/>
                  </a:lnTo>
                  <a:lnTo>
                    <a:pt x="1621536" y="191566"/>
                  </a:lnTo>
                  <a:lnTo>
                    <a:pt x="1614208" y="192481"/>
                  </a:lnTo>
                  <a:lnTo>
                    <a:pt x="1603540" y="192481"/>
                  </a:lnTo>
                  <a:lnTo>
                    <a:pt x="1580540" y="190652"/>
                  </a:lnTo>
                  <a:lnTo>
                    <a:pt x="1557743" y="185166"/>
                  </a:lnTo>
                  <a:lnTo>
                    <a:pt x="1535112" y="176009"/>
                  </a:lnTo>
                  <a:lnTo>
                    <a:pt x="1512633" y="163195"/>
                  </a:lnTo>
                  <a:lnTo>
                    <a:pt x="1512633" y="237629"/>
                  </a:lnTo>
                  <a:lnTo>
                    <a:pt x="1534604" y="248043"/>
                  </a:lnTo>
                  <a:lnTo>
                    <a:pt x="1558429" y="255473"/>
                  </a:lnTo>
                  <a:lnTo>
                    <a:pt x="1584147" y="259930"/>
                  </a:lnTo>
                  <a:lnTo>
                    <a:pt x="1611769" y="261416"/>
                  </a:lnTo>
                  <a:lnTo>
                    <a:pt x="1657769" y="256336"/>
                  </a:lnTo>
                  <a:lnTo>
                    <a:pt x="1690547" y="241096"/>
                  </a:lnTo>
                  <a:lnTo>
                    <a:pt x="1710182" y="215734"/>
                  </a:lnTo>
                  <a:lnTo>
                    <a:pt x="1716709" y="180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72370" y="764675"/>
              <a:ext cx="80835" cy="970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02872" y="764707"/>
              <a:ext cx="98078" cy="970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40368" y="766320"/>
              <a:ext cx="91198" cy="936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80460" y="766353"/>
              <a:ext cx="65278" cy="936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99845" y="766320"/>
              <a:ext cx="80530" cy="936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330027" y="766320"/>
              <a:ext cx="79921" cy="936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63184" y="764707"/>
              <a:ext cx="98078" cy="970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236320" y="224021"/>
              <a:ext cx="719256" cy="73295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797282" y="458508"/>
            <a:ext cx="1911350" cy="4451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320" marR="5080" indent="-135255">
              <a:lnSpc>
                <a:spcPct val="101899"/>
              </a:lnSpc>
              <a:spcBef>
                <a:spcPts val="95"/>
              </a:spcBef>
            </a:pPr>
            <a:r>
              <a:rPr sz="135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3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ec</a:t>
            </a:r>
            <a:r>
              <a:rPr sz="135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35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etar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35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35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35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35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Esta</a:t>
            </a:r>
            <a:r>
              <a:rPr sz="13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3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135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35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a  </a:t>
            </a:r>
            <a:r>
              <a:rPr sz="135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35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3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cu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sz="135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tu</a:t>
            </a:r>
            <a:r>
              <a:rPr sz="13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35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35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35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ecu</a:t>
            </a:r>
            <a:r>
              <a:rPr sz="135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á</a:t>
            </a: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35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endParaRPr sz="1350">
              <a:latin typeface="Lucida Sans Unicode"/>
              <a:cs typeface="Lucida Sans Unicod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663333" y="207399"/>
            <a:ext cx="1594485" cy="830580"/>
            <a:chOff x="8663333" y="207399"/>
            <a:chExt cx="1594485" cy="830580"/>
          </a:xfrm>
        </p:grpSpPr>
        <p:sp>
          <p:nvSpPr>
            <p:cNvPr id="15" name="object 15"/>
            <p:cNvSpPr/>
            <p:nvPr/>
          </p:nvSpPr>
          <p:spPr>
            <a:xfrm>
              <a:off x="8663333" y="207399"/>
              <a:ext cx="1594485" cy="830580"/>
            </a:xfrm>
            <a:custGeom>
              <a:avLst/>
              <a:gdLst/>
              <a:ahLst/>
              <a:cxnLst/>
              <a:rect l="l" t="t" r="r" b="b"/>
              <a:pathLst>
                <a:path w="1594484" h="830580">
                  <a:moveTo>
                    <a:pt x="1397292" y="0"/>
                  </a:moveTo>
                  <a:lnTo>
                    <a:pt x="196735" y="0"/>
                  </a:lnTo>
                  <a:lnTo>
                    <a:pt x="151623" y="5195"/>
                  </a:lnTo>
                  <a:lnTo>
                    <a:pt x="110213" y="19995"/>
                  </a:lnTo>
                  <a:lnTo>
                    <a:pt x="73684" y="43218"/>
                  </a:lnTo>
                  <a:lnTo>
                    <a:pt x="43218" y="73684"/>
                  </a:lnTo>
                  <a:lnTo>
                    <a:pt x="19995" y="110213"/>
                  </a:lnTo>
                  <a:lnTo>
                    <a:pt x="5195" y="151623"/>
                  </a:lnTo>
                  <a:lnTo>
                    <a:pt x="0" y="196735"/>
                  </a:lnTo>
                  <a:lnTo>
                    <a:pt x="0" y="633475"/>
                  </a:lnTo>
                  <a:lnTo>
                    <a:pt x="5195" y="678588"/>
                  </a:lnTo>
                  <a:lnTo>
                    <a:pt x="19995" y="720000"/>
                  </a:lnTo>
                  <a:lnTo>
                    <a:pt x="43218" y="756532"/>
                  </a:lnTo>
                  <a:lnTo>
                    <a:pt x="73684" y="787001"/>
                  </a:lnTo>
                  <a:lnTo>
                    <a:pt x="110213" y="810226"/>
                  </a:lnTo>
                  <a:lnTo>
                    <a:pt x="151623" y="825028"/>
                  </a:lnTo>
                  <a:lnTo>
                    <a:pt x="196735" y="830224"/>
                  </a:lnTo>
                  <a:lnTo>
                    <a:pt x="1397292" y="830224"/>
                  </a:lnTo>
                  <a:lnTo>
                    <a:pt x="1442404" y="825028"/>
                  </a:lnTo>
                  <a:lnTo>
                    <a:pt x="1483817" y="810226"/>
                  </a:lnTo>
                  <a:lnTo>
                    <a:pt x="1520348" y="787001"/>
                  </a:lnTo>
                  <a:lnTo>
                    <a:pt x="1550817" y="756532"/>
                  </a:lnTo>
                  <a:lnTo>
                    <a:pt x="1574042" y="720000"/>
                  </a:lnTo>
                  <a:lnTo>
                    <a:pt x="1588844" y="678588"/>
                  </a:lnTo>
                  <a:lnTo>
                    <a:pt x="1594040" y="633475"/>
                  </a:lnTo>
                  <a:lnTo>
                    <a:pt x="1594040" y="196735"/>
                  </a:lnTo>
                  <a:lnTo>
                    <a:pt x="1588844" y="151623"/>
                  </a:lnTo>
                  <a:lnTo>
                    <a:pt x="1574042" y="110213"/>
                  </a:lnTo>
                  <a:lnTo>
                    <a:pt x="1550817" y="73684"/>
                  </a:lnTo>
                  <a:lnTo>
                    <a:pt x="1520348" y="43218"/>
                  </a:lnTo>
                  <a:lnTo>
                    <a:pt x="1483817" y="19995"/>
                  </a:lnTo>
                  <a:lnTo>
                    <a:pt x="1442404" y="5195"/>
                  </a:lnTo>
                  <a:lnTo>
                    <a:pt x="1397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38097" y="445152"/>
              <a:ext cx="779145" cy="207645"/>
            </a:xfrm>
            <a:custGeom>
              <a:avLst/>
              <a:gdLst/>
              <a:ahLst/>
              <a:cxnLst/>
              <a:rect l="l" t="t" r="r" b="b"/>
              <a:pathLst>
                <a:path w="779145" h="207645">
                  <a:moveTo>
                    <a:pt x="708736" y="558"/>
                  </a:moveTo>
                  <a:lnTo>
                    <a:pt x="663498" y="558"/>
                  </a:lnTo>
                  <a:lnTo>
                    <a:pt x="663498" y="189534"/>
                  </a:lnTo>
                  <a:lnTo>
                    <a:pt x="710107" y="186474"/>
                  </a:lnTo>
                  <a:lnTo>
                    <a:pt x="710107" y="122008"/>
                  </a:lnTo>
                  <a:lnTo>
                    <a:pt x="752048" y="122008"/>
                  </a:lnTo>
                  <a:lnTo>
                    <a:pt x="751712" y="121183"/>
                  </a:lnTo>
                  <a:lnTo>
                    <a:pt x="763542" y="113036"/>
                  </a:lnTo>
                  <a:lnTo>
                    <a:pt x="771996" y="100995"/>
                  </a:lnTo>
                  <a:lnTo>
                    <a:pt x="773599" y="95961"/>
                  </a:lnTo>
                  <a:lnTo>
                    <a:pt x="710107" y="95961"/>
                  </a:lnTo>
                  <a:lnTo>
                    <a:pt x="710107" y="44970"/>
                  </a:lnTo>
                  <a:lnTo>
                    <a:pt x="776527" y="44970"/>
                  </a:lnTo>
                  <a:lnTo>
                    <a:pt x="776208" y="43317"/>
                  </a:lnTo>
                  <a:lnTo>
                    <a:pt x="749680" y="7543"/>
                  </a:lnTo>
                  <a:lnTo>
                    <a:pt x="717844" y="822"/>
                  </a:lnTo>
                  <a:lnTo>
                    <a:pt x="708736" y="558"/>
                  </a:lnTo>
                  <a:close/>
                </a:path>
                <a:path w="779145" h="207645">
                  <a:moveTo>
                    <a:pt x="752048" y="122008"/>
                  </a:moveTo>
                  <a:lnTo>
                    <a:pt x="710107" y="122008"/>
                  </a:lnTo>
                  <a:lnTo>
                    <a:pt x="729322" y="185153"/>
                  </a:lnTo>
                  <a:lnTo>
                    <a:pt x="776363" y="181762"/>
                  </a:lnTo>
                  <a:lnTo>
                    <a:pt x="752048" y="122008"/>
                  </a:lnTo>
                  <a:close/>
                </a:path>
                <a:path w="779145" h="207645">
                  <a:moveTo>
                    <a:pt x="776527" y="44970"/>
                  </a:moveTo>
                  <a:lnTo>
                    <a:pt x="717003" y="44970"/>
                  </a:lnTo>
                  <a:lnTo>
                    <a:pt x="722363" y="47307"/>
                  </a:lnTo>
                  <a:lnTo>
                    <a:pt x="730008" y="56527"/>
                  </a:lnTo>
                  <a:lnTo>
                    <a:pt x="731926" y="62611"/>
                  </a:lnTo>
                  <a:lnTo>
                    <a:pt x="731926" y="77863"/>
                  </a:lnTo>
                  <a:lnTo>
                    <a:pt x="730084" y="84086"/>
                  </a:lnTo>
                  <a:lnTo>
                    <a:pt x="722820" y="93586"/>
                  </a:lnTo>
                  <a:lnTo>
                    <a:pt x="717384" y="95961"/>
                  </a:lnTo>
                  <a:lnTo>
                    <a:pt x="773599" y="95961"/>
                  </a:lnTo>
                  <a:lnTo>
                    <a:pt x="777071" y="85055"/>
                  </a:lnTo>
                  <a:lnTo>
                    <a:pt x="778763" y="65214"/>
                  </a:lnTo>
                  <a:lnTo>
                    <a:pt x="778367" y="57391"/>
                  </a:lnTo>
                  <a:lnTo>
                    <a:pt x="777517" y="50093"/>
                  </a:lnTo>
                  <a:lnTo>
                    <a:pt x="776527" y="44970"/>
                  </a:lnTo>
                  <a:close/>
                </a:path>
                <a:path w="779145" h="207645">
                  <a:moveTo>
                    <a:pt x="634085" y="0"/>
                  </a:moveTo>
                  <a:lnTo>
                    <a:pt x="547293" y="0"/>
                  </a:lnTo>
                  <a:lnTo>
                    <a:pt x="547293" y="196265"/>
                  </a:lnTo>
                  <a:lnTo>
                    <a:pt x="634085" y="191376"/>
                  </a:lnTo>
                  <a:lnTo>
                    <a:pt x="634085" y="158470"/>
                  </a:lnTo>
                  <a:lnTo>
                    <a:pt x="593890" y="158470"/>
                  </a:lnTo>
                  <a:lnTo>
                    <a:pt x="593890" y="126949"/>
                  </a:lnTo>
                  <a:lnTo>
                    <a:pt x="630173" y="126949"/>
                  </a:lnTo>
                  <a:lnTo>
                    <a:pt x="630173" y="78143"/>
                  </a:lnTo>
                  <a:lnTo>
                    <a:pt x="593890" y="78143"/>
                  </a:lnTo>
                  <a:lnTo>
                    <a:pt x="593890" y="49352"/>
                  </a:lnTo>
                  <a:lnTo>
                    <a:pt x="634085" y="49352"/>
                  </a:lnTo>
                  <a:lnTo>
                    <a:pt x="634085" y="0"/>
                  </a:lnTo>
                  <a:close/>
                </a:path>
                <a:path w="779145" h="207645">
                  <a:moveTo>
                    <a:pt x="393852" y="558"/>
                  </a:moveTo>
                  <a:lnTo>
                    <a:pt x="336676" y="558"/>
                  </a:lnTo>
                  <a:lnTo>
                    <a:pt x="295363" y="205981"/>
                  </a:lnTo>
                  <a:lnTo>
                    <a:pt x="343890" y="204660"/>
                  </a:lnTo>
                  <a:lnTo>
                    <a:pt x="346963" y="180403"/>
                  </a:lnTo>
                  <a:lnTo>
                    <a:pt x="425808" y="180403"/>
                  </a:lnTo>
                  <a:lnTo>
                    <a:pt x="418013" y="136537"/>
                  </a:lnTo>
                  <a:lnTo>
                    <a:pt x="353428" y="136537"/>
                  </a:lnTo>
                  <a:lnTo>
                    <a:pt x="364261" y="49898"/>
                  </a:lnTo>
                  <a:lnTo>
                    <a:pt x="402619" y="49898"/>
                  </a:lnTo>
                  <a:lnTo>
                    <a:pt x="393852" y="558"/>
                  </a:lnTo>
                  <a:close/>
                </a:path>
                <a:path w="779145" h="207645">
                  <a:moveTo>
                    <a:pt x="425808" y="180403"/>
                  </a:moveTo>
                  <a:lnTo>
                    <a:pt x="378967" y="180403"/>
                  </a:lnTo>
                  <a:lnTo>
                    <a:pt x="381673" y="203454"/>
                  </a:lnTo>
                  <a:lnTo>
                    <a:pt x="429590" y="201688"/>
                  </a:lnTo>
                  <a:lnTo>
                    <a:pt x="425808" y="180403"/>
                  </a:lnTo>
                  <a:close/>
                </a:path>
                <a:path w="779145" h="207645">
                  <a:moveTo>
                    <a:pt x="499490" y="51003"/>
                  </a:moveTo>
                  <a:lnTo>
                    <a:pt x="452412" y="51003"/>
                  </a:lnTo>
                  <a:lnTo>
                    <a:pt x="452412" y="200748"/>
                  </a:lnTo>
                  <a:lnTo>
                    <a:pt x="499490" y="198640"/>
                  </a:lnTo>
                  <a:lnTo>
                    <a:pt x="499490" y="51003"/>
                  </a:lnTo>
                  <a:close/>
                </a:path>
                <a:path w="779145" h="207645">
                  <a:moveTo>
                    <a:pt x="402619" y="49898"/>
                  </a:moveTo>
                  <a:lnTo>
                    <a:pt x="364693" y="49898"/>
                  </a:lnTo>
                  <a:lnTo>
                    <a:pt x="373176" y="136537"/>
                  </a:lnTo>
                  <a:lnTo>
                    <a:pt x="418013" y="136537"/>
                  </a:lnTo>
                  <a:lnTo>
                    <a:pt x="402619" y="49898"/>
                  </a:lnTo>
                  <a:close/>
                </a:path>
                <a:path w="779145" h="207645">
                  <a:moveTo>
                    <a:pt x="526364" y="558"/>
                  </a:moveTo>
                  <a:lnTo>
                    <a:pt x="426707" y="558"/>
                  </a:lnTo>
                  <a:lnTo>
                    <a:pt x="426707" y="51003"/>
                  </a:lnTo>
                  <a:lnTo>
                    <a:pt x="526364" y="51003"/>
                  </a:lnTo>
                  <a:lnTo>
                    <a:pt x="526364" y="558"/>
                  </a:lnTo>
                  <a:close/>
                </a:path>
                <a:path w="779145" h="207645">
                  <a:moveTo>
                    <a:pt x="184149" y="558"/>
                  </a:moveTo>
                  <a:lnTo>
                    <a:pt x="126060" y="558"/>
                  </a:lnTo>
                  <a:lnTo>
                    <a:pt x="105892" y="207276"/>
                  </a:lnTo>
                  <a:lnTo>
                    <a:pt x="155892" y="207276"/>
                  </a:lnTo>
                  <a:lnTo>
                    <a:pt x="160489" y="77000"/>
                  </a:lnTo>
                  <a:lnTo>
                    <a:pt x="193622" y="77000"/>
                  </a:lnTo>
                  <a:lnTo>
                    <a:pt x="184149" y="558"/>
                  </a:lnTo>
                  <a:close/>
                </a:path>
                <a:path w="779145" h="207645">
                  <a:moveTo>
                    <a:pt x="193622" y="77000"/>
                  </a:moveTo>
                  <a:lnTo>
                    <a:pt x="160985" y="77000"/>
                  </a:lnTo>
                  <a:lnTo>
                    <a:pt x="177482" y="207276"/>
                  </a:lnTo>
                  <a:lnTo>
                    <a:pt x="215595" y="207276"/>
                  </a:lnTo>
                  <a:lnTo>
                    <a:pt x="229966" y="110223"/>
                  </a:lnTo>
                  <a:lnTo>
                    <a:pt x="197738" y="110223"/>
                  </a:lnTo>
                  <a:lnTo>
                    <a:pt x="193622" y="77000"/>
                  </a:lnTo>
                  <a:close/>
                </a:path>
                <a:path w="779145" h="207645">
                  <a:moveTo>
                    <a:pt x="277861" y="77000"/>
                  </a:moveTo>
                  <a:lnTo>
                    <a:pt x="235381" y="77000"/>
                  </a:lnTo>
                  <a:lnTo>
                    <a:pt x="239966" y="207149"/>
                  </a:lnTo>
                  <a:lnTo>
                    <a:pt x="288328" y="206146"/>
                  </a:lnTo>
                  <a:lnTo>
                    <a:pt x="277861" y="77000"/>
                  </a:lnTo>
                  <a:close/>
                </a:path>
                <a:path w="779145" h="207645">
                  <a:moveTo>
                    <a:pt x="271665" y="558"/>
                  </a:moveTo>
                  <a:lnTo>
                    <a:pt x="213804" y="558"/>
                  </a:lnTo>
                  <a:lnTo>
                    <a:pt x="198158" y="110223"/>
                  </a:lnTo>
                  <a:lnTo>
                    <a:pt x="229966" y="110223"/>
                  </a:lnTo>
                  <a:lnTo>
                    <a:pt x="234886" y="77000"/>
                  </a:lnTo>
                  <a:lnTo>
                    <a:pt x="277861" y="77000"/>
                  </a:lnTo>
                  <a:lnTo>
                    <a:pt x="271665" y="558"/>
                  </a:lnTo>
                  <a:close/>
                </a:path>
                <a:path w="779145" h="207645">
                  <a:moveTo>
                    <a:pt x="86791" y="0"/>
                  </a:moveTo>
                  <a:lnTo>
                    <a:pt x="0" y="0"/>
                  </a:lnTo>
                  <a:lnTo>
                    <a:pt x="0" y="207276"/>
                  </a:lnTo>
                  <a:lnTo>
                    <a:pt x="86791" y="207276"/>
                  </a:lnTo>
                  <a:lnTo>
                    <a:pt x="86791" y="158470"/>
                  </a:lnTo>
                  <a:lnTo>
                    <a:pt x="46621" y="158470"/>
                  </a:lnTo>
                  <a:lnTo>
                    <a:pt x="46621" y="126949"/>
                  </a:lnTo>
                  <a:lnTo>
                    <a:pt x="82892" y="126949"/>
                  </a:lnTo>
                  <a:lnTo>
                    <a:pt x="82892" y="78143"/>
                  </a:lnTo>
                  <a:lnTo>
                    <a:pt x="46621" y="78143"/>
                  </a:lnTo>
                  <a:lnTo>
                    <a:pt x="46621" y="49352"/>
                  </a:lnTo>
                  <a:lnTo>
                    <a:pt x="86791" y="49352"/>
                  </a:lnTo>
                  <a:lnTo>
                    <a:pt x="86791" y="0"/>
                  </a:lnTo>
                  <a:close/>
                </a:path>
              </a:pathLst>
            </a:custGeom>
            <a:solidFill>
              <a:srgbClr val="216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24735" y="588564"/>
              <a:ext cx="1270000" cy="101600"/>
            </a:xfrm>
            <a:custGeom>
              <a:avLst/>
              <a:gdLst/>
              <a:ahLst/>
              <a:cxnLst/>
              <a:rect l="l" t="t" r="r" b="b"/>
              <a:pathLst>
                <a:path w="1270000" h="101600">
                  <a:moveTo>
                    <a:pt x="1269936" y="0"/>
                  </a:moveTo>
                  <a:lnTo>
                    <a:pt x="1221054" y="7378"/>
                  </a:lnTo>
                  <a:lnTo>
                    <a:pt x="1123294" y="21500"/>
                  </a:lnTo>
                  <a:lnTo>
                    <a:pt x="1074416" y="28186"/>
                  </a:lnTo>
                  <a:lnTo>
                    <a:pt x="1025542" y="34585"/>
                  </a:lnTo>
                  <a:lnTo>
                    <a:pt x="976670" y="40667"/>
                  </a:lnTo>
                  <a:lnTo>
                    <a:pt x="927803" y="46405"/>
                  </a:lnTo>
                  <a:lnTo>
                    <a:pt x="878939" y="51770"/>
                  </a:lnTo>
                  <a:lnTo>
                    <a:pt x="830081" y="56734"/>
                  </a:lnTo>
                  <a:lnTo>
                    <a:pt x="781228" y="61268"/>
                  </a:lnTo>
                  <a:lnTo>
                    <a:pt x="732381" y="65344"/>
                  </a:lnTo>
                  <a:lnTo>
                    <a:pt x="683541" y="68934"/>
                  </a:lnTo>
                  <a:lnTo>
                    <a:pt x="634707" y="72009"/>
                  </a:lnTo>
                  <a:lnTo>
                    <a:pt x="585931" y="74599"/>
                  </a:lnTo>
                  <a:lnTo>
                    <a:pt x="537140" y="76783"/>
                  </a:lnTo>
                  <a:lnTo>
                    <a:pt x="488335" y="78596"/>
                  </a:lnTo>
                  <a:lnTo>
                    <a:pt x="439519" y="80070"/>
                  </a:lnTo>
                  <a:lnTo>
                    <a:pt x="390694" y="81241"/>
                  </a:lnTo>
                  <a:lnTo>
                    <a:pt x="293025" y="82807"/>
                  </a:lnTo>
                  <a:lnTo>
                    <a:pt x="195342" y="83567"/>
                  </a:lnTo>
                  <a:lnTo>
                    <a:pt x="0" y="83756"/>
                  </a:lnTo>
                  <a:lnTo>
                    <a:pt x="0" y="101600"/>
                  </a:lnTo>
                  <a:lnTo>
                    <a:pt x="158637" y="101351"/>
                  </a:lnTo>
                  <a:lnTo>
                    <a:pt x="264433" y="100611"/>
                  </a:lnTo>
                  <a:lnTo>
                    <a:pt x="370231" y="99029"/>
                  </a:lnTo>
                  <a:lnTo>
                    <a:pt x="423123" y="97820"/>
                  </a:lnTo>
                  <a:lnTo>
                    <a:pt x="476007" y="96277"/>
                  </a:lnTo>
                  <a:lnTo>
                    <a:pt x="528880" y="94361"/>
                  </a:lnTo>
                  <a:lnTo>
                    <a:pt x="581739" y="92030"/>
                  </a:lnTo>
                  <a:lnTo>
                    <a:pt x="634580" y="89242"/>
                  </a:lnTo>
                  <a:lnTo>
                    <a:pt x="683409" y="86187"/>
                  </a:lnTo>
                  <a:lnTo>
                    <a:pt x="732242" y="82641"/>
                  </a:lnTo>
                  <a:lnTo>
                    <a:pt x="781079" y="78631"/>
                  </a:lnTo>
                  <a:lnTo>
                    <a:pt x="829920" y="74186"/>
                  </a:lnTo>
                  <a:lnTo>
                    <a:pt x="878765" y="69332"/>
                  </a:lnTo>
                  <a:lnTo>
                    <a:pt x="927614" y="64096"/>
                  </a:lnTo>
                  <a:lnTo>
                    <a:pt x="976468" y="58506"/>
                  </a:lnTo>
                  <a:lnTo>
                    <a:pt x="1025326" y="52587"/>
                  </a:lnTo>
                  <a:lnTo>
                    <a:pt x="1074189" y="46368"/>
                  </a:lnTo>
                  <a:lnTo>
                    <a:pt x="1171926" y="33135"/>
                  </a:lnTo>
                  <a:lnTo>
                    <a:pt x="1269682" y="19024"/>
                  </a:lnTo>
                  <a:lnTo>
                    <a:pt x="1269936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24735" y="625678"/>
              <a:ext cx="1270000" cy="99695"/>
            </a:xfrm>
            <a:custGeom>
              <a:avLst/>
              <a:gdLst/>
              <a:ahLst/>
              <a:cxnLst/>
              <a:rect l="l" t="t" r="r" b="b"/>
              <a:pathLst>
                <a:path w="1270000" h="99695">
                  <a:moveTo>
                    <a:pt x="1269428" y="0"/>
                  </a:moveTo>
                  <a:lnTo>
                    <a:pt x="1171681" y="13696"/>
                  </a:lnTo>
                  <a:lnTo>
                    <a:pt x="1073966" y="26551"/>
                  </a:lnTo>
                  <a:lnTo>
                    <a:pt x="1025118" y="32598"/>
                  </a:lnTo>
                  <a:lnTo>
                    <a:pt x="976276" y="38359"/>
                  </a:lnTo>
                  <a:lnTo>
                    <a:pt x="927438" y="43807"/>
                  </a:lnTo>
                  <a:lnTo>
                    <a:pt x="878605" y="48917"/>
                  </a:lnTo>
                  <a:lnTo>
                    <a:pt x="829774" y="53663"/>
                  </a:lnTo>
                  <a:lnTo>
                    <a:pt x="780945" y="58021"/>
                  </a:lnTo>
                  <a:lnTo>
                    <a:pt x="732119" y="61963"/>
                  </a:lnTo>
                  <a:lnTo>
                    <a:pt x="683292" y="65466"/>
                  </a:lnTo>
                  <a:lnTo>
                    <a:pt x="634466" y="68503"/>
                  </a:lnTo>
                  <a:lnTo>
                    <a:pt x="581624" y="71293"/>
                  </a:lnTo>
                  <a:lnTo>
                    <a:pt x="528770" y="73643"/>
                  </a:lnTo>
                  <a:lnTo>
                    <a:pt x="475905" y="75593"/>
                  </a:lnTo>
                  <a:lnTo>
                    <a:pt x="423033" y="77180"/>
                  </a:lnTo>
                  <a:lnTo>
                    <a:pt x="370154" y="78444"/>
                  </a:lnTo>
                  <a:lnTo>
                    <a:pt x="264386" y="80157"/>
                  </a:lnTo>
                  <a:lnTo>
                    <a:pt x="158617" y="81042"/>
                  </a:lnTo>
                  <a:lnTo>
                    <a:pt x="0" y="81495"/>
                  </a:lnTo>
                  <a:lnTo>
                    <a:pt x="0" y="99326"/>
                  </a:lnTo>
                  <a:lnTo>
                    <a:pt x="158615" y="98672"/>
                  </a:lnTo>
                  <a:lnTo>
                    <a:pt x="264377" y="97641"/>
                  </a:lnTo>
                  <a:lnTo>
                    <a:pt x="370129" y="95793"/>
                  </a:lnTo>
                  <a:lnTo>
                    <a:pt x="422995" y="94473"/>
                  </a:lnTo>
                  <a:lnTo>
                    <a:pt x="475852" y="92840"/>
                  </a:lnTo>
                  <a:lnTo>
                    <a:pt x="528696" y="90857"/>
                  </a:lnTo>
                  <a:lnTo>
                    <a:pt x="581526" y="88489"/>
                  </a:lnTo>
                  <a:lnTo>
                    <a:pt x="634339" y="85699"/>
                  </a:lnTo>
                  <a:lnTo>
                    <a:pt x="683160" y="82686"/>
                  </a:lnTo>
                  <a:lnTo>
                    <a:pt x="731982" y="79230"/>
                  </a:lnTo>
                  <a:lnTo>
                    <a:pt x="780805" y="75356"/>
                  </a:lnTo>
                  <a:lnTo>
                    <a:pt x="829629" y="71089"/>
                  </a:lnTo>
                  <a:lnTo>
                    <a:pt x="878456" y="66453"/>
                  </a:lnTo>
                  <a:lnTo>
                    <a:pt x="927284" y="61473"/>
                  </a:lnTo>
                  <a:lnTo>
                    <a:pt x="976115" y="56172"/>
                  </a:lnTo>
                  <a:lnTo>
                    <a:pt x="1024949" y="50575"/>
                  </a:lnTo>
                  <a:lnTo>
                    <a:pt x="1073786" y="44708"/>
                  </a:lnTo>
                  <a:lnTo>
                    <a:pt x="1171472" y="32256"/>
                  </a:lnTo>
                  <a:lnTo>
                    <a:pt x="1269174" y="19011"/>
                  </a:lnTo>
                  <a:lnTo>
                    <a:pt x="1269428" y="0"/>
                  </a:lnTo>
                  <a:close/>
                </a:path>
              </a:pathLst>
            </a:custGeom>
            <a:solidFill>
              <a:srgbClr val="A4C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24735" y="662797"/>
              <a:ext cx="1269365" cy="97155"/>
            </a:xfrm>
            <a:custGeom>
              <a:avLst/>
              <a:gdLst/>
              <a:ahLst/>
              <a:cxnLst/>
              <a:rect l="l" t="t" r="r" b="b"/>
              <a:pathLst>
                <a:path w="1269365" h="97154">
                  <a:moveTo>
                    <a:pt x="1268666" y="0"/>
                  </a:moveTo>
                  <a:lnTo>
                    <a:pt x="1219817" y="6493"/>
                  </a:lnTo>
                  <a:lnTo>
                    <a:pt x="1122143" y="18966"/>
                  </a:lnTo>
                  <a:lnTo>
                    <a:pt x="1024496" y="30597"/>
                  </a:lnTo>
                  <a:lnTo>
                    <a:pt x="975681" y="36039"/>
                  </a:lnTo>
                  <a:lnTo>
                    <a:pt x="926871" y="41201"/>
                  </a:lnTo>
                  <a:lnTo>
                    <a:pt x="878066" y="46061"/>
                  </a:lnTo>
                  <a:lnTo>
                    <a:pt x="829264" y="50594"/>
                  </a:lnTo>
                  <a:lnTo>
                    <a:pt x="780466" y="54777"/>
                  </a:lnTo>
                  <a:lnTo>
                    <a:pt x="731671" y="58588"/>
                  </a:lnTo>
                  <a:lnTo>
                    <a:pt x="682877" y="62002"/>
                  </a:lnTo>
                  <a:lnTo>
                    <a:pt x="634085" y="64998"/>
                  </a:lnTo>
                  <a:lnTo>
                    <a:pt x="581272" y="67790"/>
                  </a:lnTo>
                  <a:lnTo>
                    <a:pt x="528449" y="70175"/>
                  </a:lnTo>
                  <a:lnTo>
                    <a:pt x="475616" y="72187"/>
                  </a:lnTo>
                  <a:lnTo>
                    <a:pt x="422776" y="73860"/>
                  </a:lnTo>
                  <a:lnTo>
                    <a:pt x="369930" y="75230"/>
                  </a:lnTo>
                  <a:lnTo>
                    <a:pt x="264229" y="77194"/>
                  </a:lnTo>
                  <a:lnTo>
                    <a:pt x="158526" y="78353"/>
                  </a:lnTo>
                  <a:lnTo>
                    <a:pt x="0" y="79184"/>
                  </a:lnTo>
                  <a:lnTo>
                    <a:pt x="0" y="97015"/>
                  </a:lnTo>
                  <a:lnTo>
                    <a:pt x="158523" y="95976"/>
                  </a:lnTo>
                  <a:lnTo>
                    <a:pt x="264218" y="94667"/>
                  </a:lnTo>
                  <a:lnTo>
                    <a:pt x="369902" y="92567"/>
                  </a:lnTo>
                  <a:lnTo>
                    <a:pt x="422735" y="91141"/>
                  </a:lnTo>
                  <a:lnTo>
                    <a:pt x="475557" y="89421"/>
                  </a:lnTo>
                  <a:lnTo>
                    <a:pt x="528368" y="87376"/>
                  </a:lnTo>
                  <a:lnTo>
                    <a:pt x="581165" y="84973"/>
                  </a:lnTo>
                  <a:lnTo>
                    <a:pt x="633945" y="82181"/>
                  </a:lnTo>
                  <a:lnTo>
                    <a:pt x="682740" y="79205"/>
                  </a:lnTo>
                  <a:lnTo>
                    <a:pt x="731535" y="75835"/>
                  </a:lnTo>
                  <a:lnTo>
                    <a:pt x="780332" y="72093"/>
                  </a:lnTo>
                  <a:lnTo>
                    <a:pt x="829129" y="68001"/>
                  </a:lnTo>
                  <a:lnTo>
                    <a:pt x="877929" y="63580"/>
                  </a:lnTo>
                  <a:lnTo>
                    <a:pt x="926730" y="58853"/>
                  </a:lnTo>
                  <a:lnTo>
                    <a:pt x="975533" y="53841"/>
                  </a:lnTo>
                  <a:lnTo>
                    <a:pt x="1073147" y="43048"/>
                  </a:lnTo>
                  <a:lnTo>
                    <a:pt x="1170772" y="31376"/>
                  </a:lnTo>
                  <a:lnTo>
                    <a:pt x="1268412" y="18999"/>
                  </a:lnTo>
                  <a:lnTo>
                    <a:pt x="1268793" y="6324"/>
                  </a:lnTo>
                  <a:lnTo>
                    <a:pt x="1268666" y="0"/>
                  </a:lnTo>
                  <a:close/>
                </a:path>
              </a:pathLst>
            </a:custGeom>
            <a:solidFill>
              <a:srgbClr val="8DD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24735" y="699885"/>
              <a:ext cx="1268730" cy="95250"/>
            </a:xfrm>
            <a:custGeom>
              <a:avLst/>
              <a:gdLst/>
              <a:ahLst/>
              <a:cxnLst/>
              <a:rect l="l" t="t" r="r" b="b"/>
              <a:pathLst>
                <a:path w="1268729" h="95250">
                  <a:moveTo>
                    <a:pt x="1268412" y="0"/>
                  </a:moveTo>
                  <a:lnTo>
                    <a:pt x="1219590" y="6053"/>
                  </a:lnTo>
                  <a:lnTo>
                    <a:pt x="1121955" y="17702"/>
                  </a:lnTo>
                  <a:lnTo>
                    <a:pt x="1024332" y="28604"/>
                  </a:lnTo>
                  <a:lnTo>
                    <a:pt x="926720" y="38595"/>
                  </a:lnTo>
                  <a:lnTo>
                    <a:pt x="877918" y="43198"/>
                  </a:lnTo>
                  <a:lnTo>
                    <a:pt x="829118" y="47512"/>
                  </a:lnTo>
                  <a:lnTo>
                    <a:pt x="780321" y="51516"/>
                  </a:lnTo>
                  <a:lnTo>
                    <a:pt x="731527" y="55190"/>
                  </a:lnTo>
                  <a:lnTo>
                    <a:pt x="682735" y="58514"/>
                  </a:lnTo>
                  <a:lnTo>
                    <a:pt x="633945" y="61468"/>
                  </a:lnTo>
                  <a:lnTo>
                    <a:pt x="581165" y="64257"/>
                  </a:lnTo>
                  <a:lnTo>
                    <a:pt x="528368" y="66675"/>
                  </a:lnTo>
                  <a:lnTo>
                    <a:pt x="475557" y="68751"/>
                  </a:lnTo>
                  <a:lnTo>
                    <a:pt x="422735" y="70515"/>
                  </a:lnTo>
                  <a:lnTo>
                    <a:pt x="369902" y="71996"/>
                  </a:lnTo>
                  <a:lnTo>
                    <a:pt x="264218" y="74229"/>
                  </a:lnTo>
                  <a:lnTo>
                    <a:pt x="158523" y="75684"/>
                  </a:lnTo>
                  <a:lnTo>
                    <a:pt x="0" y="76923"/>
                  </a:lnTo>
                  <a:lnTo>
                    <a:pt x="0" y="94729"/>
                  </a:lnTo>
                  <a:lnTo>
                    <a:pt x="52803" y="94350"/>
                  </a:lnTo>
                  <a:lnTo>
                    <a:pt x="211271" y="92602"/>
                  </a:lnTo>
                  <a:lnTo>
                    <a:pt x="316939" y="90655"/>
                  </a:lnTo>
                  <a:lnTo>
                    <a:pt x="422602" y="87830"/>
                  </a:lnTo>
                  <a:lnTo>
                    <a:pt x="475425" y="86021"/>
                  </a:lnTo>
                  <a:lnTo>
                    <a:pt x="528239" y="83910"/>
                  </a:lnTo>
                  <a:lnTo>
                    <a:pt x="581042" y="81471"/>
                  </a:lnTo>
                  <a:lnTo>
                    <a:pt x="633831" y="78676"/>
                  </a:lnTo>
                  <a:lnTo>
                    <a:pt x="682621" y="75742"/>
                  </a:lnTo>
                  <a:lnTo>
                    <a:pt x="731412" y="72461"/>
                  </a:lnTo>
                  <a:lnTo>
                    <a:pt x="780205" y="68854"/>
                  </a:lnTo>
                  <a:lnTo>
                    <a:pt x="829001" y="64938"/>
                  </a:lnTo>
                  <a:lnTo>
                    <a:pt x="877799" y="60734"/>
                  </a:lnTo>
                  <a:lnTo>
                    <a:pt x="975403" y="51536"/>
                  </a:lnTo>
                  <a:lnTo>
                    <a:pt x="1073018" y="41412"/>
                  </a:lnTo>
                  <a:lnTo>
                    <a:pt x="1170645" y="30515"/>
                  </a:lnTo>
                  <a:lnTo>
                    <a:pt x="1268285" y="18999"/>
                  </a:lnTo>
                  <a:lnTo>
                    <a:pt x="1268158" y="6350"/>
                  </a:lnTo>
                  <a:lnTo>
                    <a:pt x="1268412" y="0"/>
                  </a:lnTo>
                  <a:close/>
                </a:path>
              </a:pathLst>
            </a:custGeom>
            <a:solidFill>
              <a:srgbClr val="009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31997" y="298004"/>
              <a:ext cx="460552" cy="3260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24415" y="812036"/>
              <a:ext cx="1268024" cy="71767"/>
            </a:xfrm>
            <a:prstGeom prst="rect">
              <a:avLst/>
            </a:prstGeom>
          </p:spPr>
        </p:pic>
      </p:grpSp>
      <p:sp>
        <p:nvSpPr>
          <p:cNvPr id="24" name="Título 1">
            <a:extLst>
              <a:ext uri="{FF2B5EF4-FFF2-40B4-BE49-F238E27FC236}">
                <a16:creationId xmlns:a16="http://schemas.microsoft.com/office/drawing/2014/main" id="{76D89191-C49F-67E5-EAAB-00D610270EBD}"/>
              </a:ext>
            </a:extLst>
          </p:cNvPr>
          <p:cNvSpPr txBox="1">
            <a:spLocks/>
          </p:cNvSpPr>
          <p:nvPr/>
        </p:nvSpPr>
        <p:spPr>
          <a:xfrm>
            <a:off x="4013200" y="309055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kern="0" dirty="0">
                <a:cs typeface="Arial" charset="0"/>
              </a:rPr>
              <a:t>Obrigado!</a:t>
            </a:r>
            <a:endParaRPr lang="pt-BR" sz="4800" b="1" kern="0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4366D24C-BEFA-7791-DB92-8EF8A28F6A15}"/>
              </a:ext>
            </a:extLst>
          </p:cNvPr>
          <p:cNvSpPr/>
          <p:nvPr/>
        </p:nvSpPr>
        <p:spPr>
          <a:xfrm>
            <a:off x="217715" y="4572000"/>
            <a:ext cx="111215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dirty="0"/>
              <a:t> </a:t>
            </a:r>
            <a:endParaRPr lang="pt-BR" altLang="pt-BR" sz="2400" dirty="0"/>
          </a:p>
          <a:p>
            <a:pPr algn="ctr">
              <a:defRPr/>
            </a:pPr>
            <a:r>
              <a:rPr lang="pt-BR" sz="2400" b="1" dirty="0">
                <a:cs typeface="Arial" pitchFamily="34" charset="0"/>
              </a:rPr>
              <a:t>Moisés Leandro da Silva </a:t>
            </a:r>
          </a:p>
          <a:p>
            <a:pPr algn="ctr">
              <a:defRPr/>
            </a:pPr>
            <a:r>
              <a:rPr lang="pt-BR" sz="2400" b="1" dirty="0">
                <a:cs typeface="Arial" pitchFamily="34" charset="0"/>
              </a:rPr>
              <a:t>Diretor Presidente EMATER/AL</a:t>
            </a:r>
            <a:endParaRPr lang="pt-BR" sz="2400" b="1" dirty="0"/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endParaRPr lang="pt-BR" sz="2400" b="1" dirty="0"/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endParaRPr lang="pt-BR" sz="2400" b="1" dirty="0"/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endParaRPr lang="pt-BR" sz="2400" b="1" dirty="0"/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endParaRPr lang="pt-BR" sz="2400" dirty="0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34F3B8CD-4C0E-D83D-3094-229BC0ECDFA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/>
          <a:srcRect t="21954" r="20985" b="21954"/>
          <a:stretch/>
        </p:blipFill>
        <p:spPr>
          <a:xfrm rot="10800000" flipH="1" flipV="1">
            <a:off x="11099800" y="1318910"/>
            <a:ext cx="4817435" cy="67582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0158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16256000" y="0"/>
                </a:moveTo>
                <a:lnTo>
                  <a:pt x="0" y="0"/>
                </a:lnTo>
                <a:lnTo>
                  <a:pt x="0" y="9144000"/>
                </a:lnTo>
                <a:lnTo>
                  <a:pt x="16256000" y="91440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005C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74775" cy="3509645"/>
          </a:xfrm>
          <a:custGeom>
            <a:avLst/>
            <a:gdLst/>
            <a:ahLst/>
            <a:cxnLst/>
            <a:rect l="l" t="t" r="r" b="b"/>
            <a:pathLst>
              <a:path w="1374775" h="3509645">
                <a:moveTo>
                  <a:pt x="63423" y="0"/>
                </a:moveTo>
                <a:lnTo>
                  <a:pt x="0" y="0"/>
                </a:lnTo>
                <a:lnTo>
                  <a:pt x="0" y="43002"/>
                </a:lnTo>
                <a:lnTo>
                  <a:pt x="63423" y="0"/>
                </a:lnTo>
                <a:close/>
              </a:path>
              <a:path w="1374775" h="3509645">
                <a:moveTo>
                  <a:pt x="760730" y="12"/>
                </a:moveTo>
                <a:lnTo>
                  <a:pt x="305130" y="12"/>
                </a:lnTo>
                <a:lnTo>
                  <a:pt x="173469" y="93306"/>
                </a:lnTo>
                <a:lnTo>
                  <a:pt x="132854" y="122631"/>
                </a:lnTo>
                <a:lnTo>
                  <a:pt x="92735" y="152577"/>
                </a:lnTo>
                <a:lnTo>
                  <a:pt x="53035" y="183007"/>
                </a:lnTo>
                <a:lnTo>
                  <a:pt x="13639" y="213829"/>
                </a:lnTo>
                <a:lnTo>
                  <a:pt x="0" y="224675"/>
                </a:lnTo>
                <a:lnTo>
                  <a:pt x="0" y="494677"/>
                </a:lnTo>
                <a:lnTo>
                  <a:pt x="41973" y="473354"/>
                </a:lnTo>
                <a:lnTo>
                  <a:pt x="203187" y="376161"/>
                </a:lnTo>
                <a:lnTo>
                  <a:pt x="245910" y="349427"/>
                </a:lnTo>
                <a:lnTo>
                  <a:pt x="288213" y="322135"/>
                </a:lnTo>
                <a:lnTo>
                  <a:pt x="329958" y="294119"/>
                </a:lnTo>
                <a:lnTo>
                  <a:pt x="760730" y="12"/>
                </a:lnTo>
                <a:close/>
              </a:path>
              <a:path w="1374775" h="3509645">
                <a:moveTo>
                  <a:pt x="1374178" y="1287310"/>
                </a:moveTo>
                <a:lnTo>
                  <a:pt x="1373873" y="1287614"/>
                </a:lnTo>
                <a:lnTo>
                  <a:pt x="851535" y="1713496"/>
                </a:lnTo>
                <a:lnTo>
                  <a:pt x="695223" y="1837791"/>
                </a:lnTo>
                <a:lnTo>
                  <a:pt x="28638" y="2354732"/>
                </a:lnTo>
                <a:lnTo>
                  <a:pt x="0" y="2377338"/>
                </a:lnTo>
                <a:lnTo>
                  <a:pt x="0" y="2638247"/>
                </a:lnTo>
                <a:lnTo>
                  <a:pt x="60896" y="2604909"/>
                </a:lnTo>
                <a:lnTo>
                  <a:pt x="106057" y="2577782"/>
                </a:lnTo>
                <a:lnTo>
                  <a:pt x="150456" y="2549512"/>
                </a:lnTo>
                <a:lnTo>
                  <a:pt x="280187" y="2464295"/>
                </a:lnTo>
                <a:lnTo>
                  <a:pt x="321652" y="2436215"/>
                </a:lnTo>
                <a:lnTo>
                  <a:pt x="362788" y="2407729"/>
                </a:lnTo>
                <a:lnTo>
                  <a:pt x="403644" y="2378862"/>
                </a:lnTo>
                <a:lnTo>
                  <a:pt x="444246" y="2349703"/>
                </a:lnTo>
                <a:lnTo>
                  <a:pt x="524852" y="2290648"/>
                </a:lnTo>
                <a:lnTo>
                  <a:pt x="768096" y="2108200"/>
                </a:lnTo>
                <a:lnTo>
                  <a:pt x="892390" y="2012518"/>
                </a:lnTo>
                <a:lnTo>
                  <a:pt x="974521" y="1947951"/>
                </a:lnTo>
                <a:lnTo>
                  <a:pt x="1056005" y="1882698"/>
                </a:lnTo>
                <a:lnTo>
                  <a:pt x="1136777" y="1816722"/>
                </a:lnTo>
                <a:lnTo>
                  <a:pt x="1216761" y="1749983"/>
                </a:lnTo>
                <a:lnTo>
                  <a:pt x="1295920" y="1682445"/>
                </a:lnTo>
                <a:lnTo>
                  <a:pt x="1335163" y="1648358"/>
                </a:lnTo>
                <a:lnTo>
                  <a:pt x="1374178" y="1614055"/>
                </a:lnTo>
                <a:lnTo>
                  <a:pt x="1374178" y="1287310"/>
                </a:lnTo>
                <a:close/>
              </a:path>
              <a:path w="1374775" h="3509645">
                <a:moveTo>
                  <a:pt x="1374178" y="12"/>
                </a:moveTo>
                <a:lnTo>
                  <a:pt x="1215872" y="12"/>
                </a:lnTo>
                <a:lnTo>
                  <a:pt x="879970" y="258140"/>
                </a:lnTo>
                <a:lnTo>
                  <a:pt x="756412" y="350532"/>
                </a:lnTo>
                <a:lnTo>
                  <a:pt x="673315" y="411314"/>
                </a:lnTo>
                <a:lnTo>
                  <a:pt x="302018" y="677697"/>
                </a:lnTo>
                <a:lnTo>
                  <a:pt x="177533" y="763854"/>
                </a:lnTo>
                <a:lnTo>
                  <a:pt x="136842" y="792353"/>
                </a:lnTo>
                <a:lnTo>
                  <a:pt x="56134" y="850125"/>
                </a:lnTo>
                <a:lnTo>
                  <a:pt x="0" y="891260"/>
                </a:lnTo>
                <a:lnTo>
                  <a:pt x="0" y="1129944"/>
                </a:lnTo>
                <a:lnTo>
                  <a:pt x="50825" y="1103680"/>
                </a:lnTo>
                <a:lnTo>
                  <a:pt x="169456" y="1039710"/>
                </a:lnTo>
                <a:lnTo>
                  <a:pt x="213410" y="1015072"/>
                </a:lnTo>
                <a:lnTo>
                  <a:pt x="256908" y="989698"/>
                </a:lnTo>
                <a:lnTo>
                  <a:pt x="299808" y="963320"/>
                </a:lnTo>
                <a:lnTo>
                  <a:pt x="428866" y="880402"/>
                </a:lnTo>
                <a:lnTo>
                  <a:pt x="556945" y="796175"/>
                </a:lnTo>
                <a:lnTo>
                  <a:pt x="684034" y="710615"/>
                </a:lnTo>
                <a:lnTo>
                  <a:pt x="809244" y="624319"/>
                </a:lnTo>
                <a:lnTo>
                  <a:pt x="891946" y="566026"/>
                </a:lnTo>
                <a:lnTo>
                  <a:pt x="974166" y="506882"/>
                </a:lnTo>
                <a:lnTo>
                  <a:pt x="1055789" y="446887"/>
                </a:lnTo>
                <a:lnTo>
                  <a:pt x="1136713" y="386003"/>
                </a:lnTo>
                <a:lnTo>
                  <a:pt x="1216825" y="324243"/>
                </a:lnTo>
                <a:lnTo>
                  <a:pt x="1256550" y="293027"/>
                </a:lnTo>
                <a:lnTo>
                  <a:pt x="1296022" y="261569"/>
                </a:lnTo>
                <a:lnTo>
                  <a:pt x="1335227" y="229882"/>
                </a:lnTo>
                <a:lnTo>
                  <a:pt x="1374178" y="197967"/>
                </a:lnTo>
                <a:lnTo>
                  <a:pt x="1374178" y="12"/>
                </a:lnTo>
                <a:close/>
              </a:path>
              <a:path w="1374775" h="3509645">
                <a:moveTo>
                  <a:pt x="1374254" y="565226"/>
                </a:moveTo>
                <a:lnTo>
                  <a:pt x="1365961" y="571360"/>
                </a:lnTo>
                <a:lnTo>
                  <a:pt x="1357566" y="577380"/>
                </a:lnTo>
                <a:lnTo>
                  <a:pt x="1349121" y="583285"/>
                </a:lnTo>
                <a:lnTo>
                  <a:pt x="1340637" y="589076"/>
                </a:lnTo>
                <a:lnTo>
                  <a:pt x="1298409" y="619709"/>
                </a:lnTo>
                <a:lnTo>
                  <a:pt x="1257579" y="652335"/>
                </a:lnTo>
                <a:lnTo>
                  <a:pt x="1217612" y="686092"/>
                </a:lnTo>
                <a:lnTo>
                  <a:pt x="1178026" y="720102"/>
                </a:lnTo>
                <a:lnTo>
                  <a:pt x="1138288" y="753516"/>
                </a:lnTo>
                <a:lnTo>
                  <a:pt x="1062101" y="815733"/>
                </a:lnTo>
                <a:lnTo>
                  <a:pt x="865987" y="973074"/>
                </a:lnTo>
                <a:lnTo>
                  <a:pt x="135369" y="1547342"/>
                </a:lnTo>
                <a:lnTo>
                  <a:pt x="57416" y="1606778"/>
                </a:lnTo>
                <a:lnTo>
                  <a:pt x="18199" y="1637118"/>
                </a:lnTo>
                <a:lnTo>
                  <a:pt x="0" y="1651596"/>
                </a:lnTo>
                <a:lnTo>
                  <a:pt x="0" y="1909000"/>
                </a:lnTo>
                <a:lnTo>
                  <a:pt x="52870" y="1881098"/>
                </a:lnTo>
                <a:lnTo>
                  <a:pt x="99301" y="1854022"/>
                </a:lnTo>
                <a:lnTo>
                  <a:pt x="144792" y="1825688"/>
                </a:lnTo>
                <a:lnTo>
                  <a:pt x="189357" y="1796605"/>
                </a:lnTo>
                <a:lnTo>
                  <a:pt x="317931" y="1709635"/>
                </a:lnTo>
                <a:lnTo>
                  <a:pt x="401815" y="1651723"/>
                </a:lnTo>
                <a:lnTo>
                  <a:pt x="485000" y="1593075"/>
                </a:lnTo>
                <a:lnTo>
                  <a:pt x="567499" y="1533601"/>
                </a:lnTo>
                <a:lnTo>
                  <a:pt x="649287" y="1473276"/>
                </a:lnTo>
                <a:lnTo>
                  <a:pt x="689902" y="1442758"/>
                </a:lnTo>
                <a:lnTo>
                  <a:pt x="813447" y="1348041"/>
                </a:lnTo>
                <a:lnTo>
                  <a:pt x="935824" y="1252169"/>
                </a:lnTo>
                <a:lnTo>
                  <a:pt x="1057008" y="1155128"/>
                </a:lnTo>
                <a:lnTo>
                  <a:pt x="1177010" y="1056843"/>
                </a:lnTo>
                <a:lnTo>
                  <a:pt x="1295768" y="957275"/>
                </a:lnTo>
                <a:lnTo>
                  <a:pt x="1374254" y="890143"/>
                </a:lnTo>
                <a:lnTo>
                  <a:pt x="1374254" y="565226"/>
                </a:lnTo>
                <a:close/>
              </a:path>
              <a:path w="1374775" h="3509645">
                <a:moveTo>
                  <a:pt x="1374292" y="2975279"/>
                </a:moveTo>
                <a:lnTo>
                  <a:pt x="1307350" y="3016542"/>
                </a:lnTo>
                <a:lnTo>
                  <a:pt x="1219771" y="3068243"/>
                </a:lnTo>
                <a:lnTo>
                  <a:pt x="1000201" y="3196615"/>
                </a:lnTo>
                <a:lnTo>
                  <a:pt x="956462" y="3222548"/>
                </a:lnTo>
                <a:lnTo>
                  <a:pt x="872490" y="3271456"/>
                </a:lnTo>
                <a:lnTo>
                  <a:pt x="830694" y="3296310"/>
                </a:lnTo>
                <a:lnTo>
                  <a:pt x="789889" y="3322193"/>
                </a:lnTo>
                <a:lnTo>
                  <a:pt x="750163" y="3348024"/>
                </a:lnTo>
                <a:lnTo>
                  <a:pt x="712330" y="3373882"/>
                </a:lnTo>
                <a:lnTo>
                  <a:pt x="677913" y="3402038"/>
                </a:lnTo>
                <a:lnTo>
                  <a:pt x="648436" y="3434791"/>
                </a:lnTo>
                <a:lnTo>
                  <a:pt x="625436" y="3474415"/>
                </a:lnTo>
                <a:lnTo>
                  <a:pt x="621779" y="3488169"/>
                </a:lnTo>
                <a:lnTo>
                  <a:pt x="952487" y="3509251"/>
                </a:lnTo>
                <a:lnTo>
                  <a:pt x="988098" y="3492055"/>
                </a:lnTo>
                <a:lnTo>
                  <a:pt x="1023442" y="3474174"/>
                </a:lnTo>
                <a:lnTo>
                  <a:pt x="1141209" y="3412858"/>
                </a:lnTo>
                <a:lnTo>
                  <a:pt x="1188389" y="3387483"/>
                </a:lnTo>
                <a:lnTo>
                  <a:pt x="1235252" y="3361664"/>
                </a:lnTo>
                <a:lnTo>
                  <a:pt x="1281849" y="3335464"/>
                </a:lnTo>
                <a:lnTo>
                  <a:pt x="1328191" y="3308947"/>
                </a:lnTo>
                <a:lnTo>
                  <a:pt x="1374292" y="3282162"/>
                </a:lnTo>
                <a:lnTo>
                  <a:pt x="1374292" y="2975279"/>
                </a:lnTo>
                <a:close/>
              </a:path>
              <a:path w="1374775" h="3509645">
                <a:moveTo>
                  <a:pt x="1374292" y="2170277"/>
                </a:moveTo>
                <a:lnTo>
                  <a:pt x="1332674" y="2199462"/>
                </a:lnTo>
                <a:lnTo>
                  <a:pt x="1249984" y="2258466"/>
                </a:lnTo>
                <a:lnTo>
                  <a:pt x="756742" y="2618397"/>
                </a:lnTo>
                <a:lnTo>
                  <a:pt x="30746" y="3158337"/>
                </a:lnTo>
                <a:lnTo>
                  <a:pt x="0" y="3181718"/>
                </a:lnTo>
                <a:lnTo>
                  <a:pt x="0" y="3366338"/>
                </a:lnTo>
                <a:lnTo>
                  <a:pt x="105219" y="3373031"/>
                </a:lnTo>
                <a:lnTo>
                  <a:pt x="395643" y="3171444"/>
                </a:lnTo>
                <a:lnTo>
                  <a:pt x="765479" y="2907677"/>
                </a:lnTo>
                <a:lnTo>
                  <a:pt x="1253197" y="2549944"/>
                </a:lnTo>
                <a:lnTo>
                  <a:pt x="1374292" y="2459736"/>
                </a:lnTo>
                <a:lnTo>
                  <a:pt x="1374292" y="2170277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4793" y="3769047"/>
            <a:ext cx="351790" cy="3112770"/>
          </a:xfrm>
          <a:custGeom>
            <a:avLst/>
            <a:gdLst/>
            <a:ahLst/>
            <a:cxnLst/>
            <a:rect l="l" t="t" r="r" b="b"/>
            <a:pathLst>
              <a:path w="351790" h="3112770">
                <a:moveTo>
                  <a:pt x="215266" y="0"/>
                </a:moveTo>
                <a:lnTo>
                  <a:pt x="24538" y="24460"/>
                </a:lnTo>
                <a:lnTo>
                  <a:pt x="12542" y="75514"/>
                </a:lnTo>
                <a:lnTo>
                  <a:pt x="5172" y="127554"/>
                </a:lnTo>
                <a:lnTo>
                  <a:pt x="1351" y="180189"/>
                </a:lnTo>
                <a:lnTo>
                  <a:pt x="0" y="233028"/>
                </a:lnTo>
                <a:lnTo>
                  <a:pt x="40" y="285680"/>
                </a:lnTo>
                <a:lnTo>
                  <a:pt x="395" y="337756"/>
                </a:lnTo>
                <a:lnTo>
                  <a:pt x="624" y="493898"/>
                </a:lnTo>
                <a:lnTo>
                  <a:pt x="1005" y="545885"/>
                </a:lnTo>
                <a:lnTo>
                  <a:pt x="1792" y="597857"/>
                </a:lnTo>
                <a:lnTo>
                  <a:pt x="3138" y="649820"/>
                </a:lnTo>
                <a:lnTo>
                  <a:pt x="26089" y="1374844"/>
                </a:lnTo>
                <a:lnTo>
                  <a:pt x="72634" y="2581524"/>
                </a:lnTo>
                <a:lnTo>
                  <a:pt x="78757" y="2731019"/>
                </a:lnTo>
                <a:lnTo>
                  <a:pt x="80466" y="2780855"/>
                </a:lnTo>
                <a:lnTo>
                  <a:pt x="81795" y="2830677"/>
                </a:lnTo>
                <a:lnTo>
                  <a:pt x="82843" y="2903893"/>
                </a:lnTo>
                <a:lnTo>
                  <a:pt x="82615" y="2927540"/>
                </a:lnTo>
                <a:lnTo>
                  <a:pt x="351283" y="3112770"/>
                </a:lnTo>
                <a:lnTo>
                  <a:pt x="349976" y="3066189"/>
                </a:lnTo>
                <a:lnTo>
                  <a:pt x="347465" y="3019583"/>
                </a:lnTo>
                <a:lnTo>
                  <a:pt x="344495" y="2973034"/>
                </a:lnTo>
                <a:lnTo>
                  <a:pt x="341809" y="2926626"/>
                </a:lnTo>
                <a:lnTo>
                  <a:pt x="339473" y="2874535"/>
                </a:lnTo>
                <a:lnTo>
                  <a:pt x="337586" y="2822479"/>
                </a:lnTo>
                <a:lnTo>
                  <a:pt x="334721" y="2718403"/>
                </a:lnTo>
                <a:lnTo>
                  <a:pt x="300532" y="1235617"/>
                </a:lnTo>
                <a:lnTo>
                  <a:pt x="286793" y="732650"/>
                </a:lnTo>
                <a:lnTo>
                  <a:pt x="285206" y="682760"/>
                </a:lnTo>
                <a:lnTo>
                  <a:pt x="281241" y="583048"/>
                </a:lnTo>
                <a:lnTo>
                  <a:pt x="276400" y="483356"/>
                </a:lnTo>
                <a:lnTo>
                  <a:pt x="270892" y="383603"/>
                </a:lnTo>
                <a:lnTo>
                  <a:pt x="268451" y="331690"/>
                </a:lnTo>
                <a:lnTo>
                  <a:pt x="266238" y="278961"/>
                </a:lnTo>
                <a:lnTo>
                  <a:pt x="263287" y="225869"/>
                </a:lnTo>
                <a:lnTo>
                  <a:pt x="258630" y="172869"/>
                </a:lnTo>
                <a:lnTo>
                  <a:pt x="251298" y="120415"/>
                </a:lnTo>
                <a:lnTo>
                  <a:pt x="240325" y="68961"/>
                </a:lnTo>
                <a:lnTo>
                  <a:pt x="224741" y="18961"/>
                </a:lnTo>
                <a:lnTo>
                  <a:pt x="218937" y="5816"/>
                </a:lnTo>
                <a:lnTo>
                  <a:pt x="215266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6747" y="3688783"/>
            <a:ext cx="357505" cy="3545840"/>
          </a:xfrm>
          <a:custGeom>
            <a:avLst/>
            <a:gdLst/>
            <a:ahLst/>
            <a:cxnLst/>
            <a:rect l="l" t="t" r="r" b="b"/>
            <a:pathLst>
              <a:path w="357505" h="3545840">
                <a:moveTo>
                  <a:pt x="251548" y="0"/>
                </a:moveTo>
                <a:lnTo>
                  <a:pt x="33921" y="27812"/>
                </a:lnTo>
                <a:lnTo>
                  <a:pt x="28355" y="157569"/>
                </a:lnTo>
                <a:lnTo>
                  <a:pt x="28183" y="259495"/>
                </a:lnTo>
                <a:lnTo>
                  <a:pt x="28706" y="361407"/>
                </a:lnTo>
                <a:lnTo>
                  <a:pt x="30541" y="514255"/>
                </a:lnTo>
                <a:lnTo>
                  <a:pt x="44030" y="1176551"/>
                </a:lnTo>
                <a:lnTo>
                  <a:pt x="46226" y="1329435"/>
                </a:lnTo>
                <a:lnTo>
                  <a:pt x="47329" y="1482387"/>
                </a:lnTo>
                <a:lnTo>
                  <a:pt x="47538" y="1686399"/>
                </a:lnTo>
                <a:lnTo>
                  <a:pt x="46423" y="1890377"/>
                </a:lnTo>
                <a:lnTo>
                  <a:pt x="44020" y="2094328"/>
                </a:lnTo>
                <a:lnTo>
                  <a:pt x="40364" y="2298258"/>
                </a:lnTo>
                <a:lnTo>
                  <a:pt x="35492" y="2502173"/>
                </a:lnTo>
                <a:lnTo>
                  <a:pt x="29441" y="2706080"/>
                </a:lnTo>
                <a:lnTo>
                  <a:pt x="24164" y="2858131"/>
                </a:lnTo>
                <a:lnTo>
                  <a:pt x="17958" y="3008429"/>
                </a:lnTo>
                <a:lnTo>
                  <a:pt x="10776" y="3158728"/>
                </a:lnTo>
                <a:lnTo>
                  <a:pt x="0" y="3359124"/>
                </a:lnTo>
                <a:lnTo>
                  <a:pt x="269582" y="3545268"/>
                </a:lnTo>
                <a:lnTo>
                  <a:pt x="278793" y="3444761"/>
                </a:lnTo>
                <a:lnTo>
                  <a:pt x="287476" y="3344225"/>
                </a:lnTo>
                <a:lnTo>
                  <a:pt x="295633" y="3243662"/>
                </a:lnTo>
                <a:lnTo>
                  <a:pt x="303269" y="3143074"/>
                </a:lnTo>
                <a:lnTo>
                  <a:pt x="310385" y="3042461"/>
                </a:lnTo>
                <a:lnTo>
                  <a:pt x="316984" y="2941826"/>
                </a:lnTo>
                <a:lnTo>
                  <a:pt x="323070" y="2841169"/>
                </a:lnTo>
                <a:lnTo>
                  <a:pt x="328646" y="2740493"/>
                </a:lnTo>
                <a:lnTo>
                  <a:pt x="336058" y="2589445"/>
                </a:lnTo>
                <a:lnTo>
                  <a:pt x="342338" y="2438361"/>
                </a:lnTo>
                <a:lnTo>
                  <a:pt x="347494" y="2287247"/>
                </a:lnTo>
                <a:lnTo>
                  <a:pt x="351538" y="2136106"/>
                </a:lnTo>
                <a:lnTo>
                  <a:pt x="354478" y="1984944"/>
                </a:lnTo>
                <a:lnTo>
                  <a:pt x="356325" y="1833767"/>
                </a:lnTo>
                <a:lnTo>
                  <a:pt x="357088" y="1682578"/>
                </a:lnTo>
                <a:lnTo>
                  <a:pt x="356777" y="1531384"/>
                </a:lnTo>
                <a:lnTo>
                  <a:pt x="355402" y="1380189"/>
                </a:lnTo>
                <a:lnTo>
                  <a:pt x="352973" y="1228998"/>
                </a:lnTo>
                <a:lnTo>
                  <a:pt x="349499" y="1077816"/>
                </a:lnTo>
                <a:lnTo>
                  <a:pt x="344990" y="926648"/>
                </a:lnTo>
                <a:lnTo>
                  <a:pt x="341414" y="825881"/>
                </a:lnTo>
                <a:lnTo>
                  <a:pt x="339331" y="774256"/>
                </a:lnTo>
                <a:lnTo>
                  <a:pt x="336876" y="722693"/>
                </a:lnTo>
                <a:lnTo>
                  <a:pt x="334047" y="671185"/>
                </a:lnTo>
                <a:lnTo>
                  <a:pt x="330846" y="619727"/>
                </a:lnTo>
                <a:lnTo>
                  <a:pt x="327275" y="568315"/>
                </a:lnTo>
                <a:lnTo>
                  <a:pt x="323334" y="516944"/>
                </a:lnTo>
                <a:lnTo>
                  <a:pt x="319025" y="465609"/>
                </a:lnTo>
                <a:lnTo>
                  <a:pt x="314349" y="414304"/>
                </a:lnTo>
                <a:lnTo>
                  <a:pt x="309305" y="363026"/>
                </a:lnTo>
                <a:lnTo>
                  <a:pt x="303897" y="311769"/>
                </a:lnTo>
                <a:lnTo>
                  <a:pt x="298124" y="260527"/>
                </a:lnTo>
                <a:lnTo>
                  <a:pt x="291988" y="209297"/>
                </a:lnTo>
                <a:lnTo>
                  <a:pt x="285490" y="158074"/>
                </a:lnTo>
                <a:lnTo>
                  <a:pt x="278631" y="106851"/>
                </a:lnTo>
                <a:lnTo>
                  <a:pt x="271411" y="55625"/>
                </a:lnTo>
                <a:lnTo>
                  <a:pt x="258477" y="12863"/>
                </a:lnTo>
                <a:lnTo>
                  <a:pt x="251548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557" y="7301393"/>
            <a:ext cx="495934" cy="1842770"/>
          </a:xfrm>
          <a:custGeom>
            <a:avLst/>
            <a:gdLst/>
            <a:ahLst/>
            <a:cxnLst/>
            <a:rect l="l" t="t" r="r" b="b"/>
            <a:pathLst>
              <a:path w="495934" h="1842770">
                <a:moveTo>
                  <a:pt x="0" y="0"/>
                </a:moveTo>
                <a:lnTo>
                  <a:pt x="911" y="51808"/>
                </a:lnTo>
                <a:lnTo>
                  <a:pt x="2512" y="103620"/>
                </a:lnTo>
                <a:lnTo>
                  <a:pt x="4752" y="155432"/>
                </a:lnTo>
                <a:lnTo>
                  <a:pt x="7584" y="207244"/>
                </a:lnTo>
                <a:lnTo>
                  <a:pt x="10957" y="259053"/>
                </a:lnTo>
                <a:lnTo>
                  <a:pt x="14824" y="310858"/>
                </a:lnTo>
                <a:lnTo>
                  <a:pt x="19134" y="362656"/>
                </a:lnTo>
                <a:lnTo>
                  <a:pt x="23838" y="414447"/>
                </a:lnTo>
                <a:lnTo>
                  <a:pt x="28889" y="466227"/>
                </a:lnTo>
                <a:lnTo>
                  <a:pt x="39830" y="569751"/>
                </a:lnTo>
                <a:lnTo>
                  <a:pt x="57607" y="724916"/>
                </a:lnTo>
                <a:lnTo>
                  <a:pt x="81797" y="931501"/>
                </a:lnTo>
                <a:lnTo>
                  <a:pt x="109811" y="1186085"/>
                </a:lnTo>
                <a:lnTo>
                  <a:pt x="127264" y="1337508"/>
                </a:lnTo>
                <a:lnTo>
                  <a:pt x="145638" y="1488871"/>
                </a:lnTo>
                <a:lnTo>
                  <a:pt x="164993" y="1640143"/>
                </a:lnTo>
                <a:lnTo>
                  <a:pt x="185388" y="1791295"/>
                </a:lnTo>
                <a:lnTo>
                  <a:pt x="192564" y="1842606"/>
                </a:lnTo>
                <a:lnTo>
                  <a:pt x="495634" y="1842606"/>
                </a:lnTo>
                <a:lnTo>
                  <a:pt x="478077" y="1701610"/>
                </a:lnTo>
                <a:lnTo>
                  <a:pt x="458203" y="1550894"/>
                </a:lnTo>
                <a:lnTo>
                  <a:pt x="437313" y="1400269"/>
                </a:lnTo>
                <a:lnTo>
                  <a:pt x="415517" y="1249751"/>
                </a:lnTo>
                <a:lnTo>
                  <a:pt x="385241" y="1049256"/>
                </a:lnTo>
                <a:lnTo>
                  <a:pt x="369938" y="950228"/>
                </a:lnTo>
                <a:lnTo>
                  <a:pt x="319509" y="606188"/>
                </a:lnTo>
                <a:lnTo>
                  <a:pt x="304619" y="507771"/>
                </a:lnTo>
                <a:lnTo>
                  <a:pt x="288907" y="409467"/>
                </a:lnTo>
                <a:lnTo>
                  <a:pt x="280639" y="360386"/>
                </a:lnTo>
                <a:lnTo>
                  <a:pt x="272040" y="311367"/>
                </a:lnTo>
                <a:lnTo>
                  <a:pt x="263070" y="262421"/>
                </a:lnTo>
                <a:lnTo>
                  <a:pt x="253687" y="213561"/>
                </a:lnTo>
                <a:lnTo>
                  <a:pt x="243849" y="164797"/>
                </a:lnTo>
                <a:lnTo>
                  <a:pt x="233514" y="116141"/>
                </a:lnTo>
                <a:lnTo>
                  <a:pt x="0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4741" y="7610799"/>
            <a:ext cx="448945" cy="1533525"/>
          </a:xfrm>
          <a:custGeom>
            <a:avLst/>
            <a:gdLst/>
            <a:ahLst/>
            <a:cxnLst/>
            <a:rect l="l" t="t" r="r" b="b"/>
            <a:pathLst>
              <a:path w="448944" h="1533525">
                <a:moveTo>
                  <a:pt x="0" y="0"/>
                </a:moveTo>
                <a:lnTo>
                  <a:pt x="1016" y="33306"/>
                </a:lnTo>
                <a:lnTo>
                  <a:pt x="3094" y="65636"/>
                </a:lnTo>
                <a:lnTo>
                  <a:pt x="5459" y="96019"/>
                </a:lnTo>
                <a:lnTo>
                  <a:pt x="7340" y="123482"/>
                </a:lnTo>
                <a:lnTo>
                  <a:pt x="10235" y="178164"/>
                </a:lnTo>
                <a:lnTo>
                  <a:pt x="13189" y="232890"/>
                </a:lnTo>
                <a:lnTo>
                  <a:pt x="16407" y="287631"/>
                </a:lnTo>
                <a:lnTo>
                  <a:pt x="20096" y="342357"/>
                </a:lnTo>
                <a:lnTo>
                  <a:pt x="24460" y="397040"/>
                </a:lnTo>
                <a:lnTo>
                  <a:pt x="78484" y="1003849"/>
                </a:lnTo>
                <a:lnTo>
                  <a:pt x="114760" y="1408417"/>
                </a:lnTo>
                <a:lnTo>
                  <a:pt x="123786" y="1509610"/>
                </a:lnTo>
                <a:lnTo>
                  <a:pt x="125817" y="1533199"/>
                </a:lnTo>
                <a:lnTo>
                  <a:pt x="448942" y="1533199"/>
                </a:lnTo>
                <a:lnTo>
                  <a:pt x="446557" y="1509610"/>
                </a:lnTo>
                <a:lnTo>
                  <a:pt x="412600" y="1201192"/>
                </a:lnTo>
                <a:lnTo>
                  <a:pt x="395714" y="1046998"/>
                </a:lnTo>
                <a:lnTo>
                  <a:pt x="384517" y="944156"/>
                </a:lnTo>
                <a:lnTo>
                  <a:pt x="350554" y="635737"/>
                </a:lnTo>
                <a:lnTo>
                  <a:pt x="333666" y="481543"/>
                </a:lnTo>
                <a:lnTo>
                  <a:pt x="322465" y="378701"/>
                </a:lnTo>
                <a:lnTo>
                  <a:pt x="316927" y="331756"/>
                </a:lnTo>
                <a:lnTo>
                  <a:pt x="310730" y="284827"/>
                </a:lnTo>
                <a:lnTo>
                  <a:pt x="304092" y="237926"/>
                </a:lnTo>
                <a:lnTo>
                  <a:pt x="290372" y="144272"/>
                </a:lnTo>
                <a:lnTo>
                  <a:pt x="0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349" y="3435925"/>
            <a:ext cx="76835" cy="259079"/>
          </a:xfrm>
          <a:custGeom>
            <a:avLst/>
            <a:gdLst/>
            <a:ahLst/>
            <a:cxnLst/>
            <a:rect l="l" t="t" r="r" b="b"/>
            <a:pathLst>
              <a:path w="76835" h="259079">
                <a:moveTo>
                  <a:pt x="0" y="0"/>
                </a:moveTo>
                <a:lnTo>
                  <a:pt x="7302" y="104527"/>
                </a:lnTo>
                <a:lnTo>
                  <a:pt x="9474" y="139369"/>
                </a:lnTo>
                <a:lnTo>
                  <a:pt x="15582" y="258584"/>
                </a:lnTo>
                <a:lnTo>
                  <a:pt x="76403" y="253377"/>
                </a:lnTo>
                <a:lnTo>
                  <a:pt x="68770" y="129895"/>
                </a:lnTo>
                <a:lnTo>
                  <a:pt x="59905" y="10998"/>
                </a:lnTo>
                <a:lnTo>
                  <a:pt x="0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461" y="3465873"/>
            <a:ext cx="67370" cy="2154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256" y="3496416"/>
            <a:ext cx="66332" cy="17115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625755" y="3530305"/>
            <a:ext cx="67945" cy="121285"/>
          </a:xfrm>
          <a:custGeom>
            <a:avLst/>
            <a:gdLst/>
            <a:ahLst/>
            <a:cxnLst/>
            <a:rect l="l" t="t" r="r" b="b"/>
            <a:pathLst>
              <a:path w="67945" h="121285">
                <a:moveTo>
                  <a:pt x="0" y="0"/>
                </a:moveTo>
                <a:lnTo>
                  <a:pt x="3670" y="120738"/>
                </a:lnTo>
                <a:lnTo>
                  <a:pt x="67856" y="115227"/>
                </a:lnTo>
                <a:lnTo>
                  <a:pt x="62966" y="11620"/>
                </a:lnTo>
                <a:lnTo>
                  <a:pt x="0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6537" y="3556348"/>
            <a:ext cx="74930" cy="82550"/>
          </a:xfrm>
          <a:custGeom>
            <a:avLst/>
            <a:gdLst/>
            <a:ahLst/>
            <a:cxnLst/>
            <a:rect l="l" t="t" r="r" b="b"/>
            <a:pathLst>
              <a:path w="74930" h="82550">
                <a:moveTo>
                  <a:pt x="0" y="0"/>
                </a:moveTo>
                <a:lnTo>
                  <a:pt x="1524" y="82524"/>
                </a:lnTo>
                <a:lnTo>
                  <a:pt x="74574" y="76111"/>
                </a:lnTo>
                <a:lnTo>
                  <a:pt x="71526" y="13144"/>
                </a:lnTo>
                <a:lnTo>
                  <a:pt x="0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583603"/>
            <a:ext cx="1196340" cy="1126490"/>
          </a:xfrm>
          <a:custGeom>
            <a:avLst/>
            <a:gdLst/>
            <a:ahLst/>
            <a:cxnLst/>
            <a:rect l="l" t="t" r="r" b="b"/>
            <a:pathLst>
              <a:path w="1196340" h="1126490">
                <a:moveTo>
                  <a:pt x="298297" y="203619"/>
                </a:moveTo>
                <a:lnTo>
                  <a:pt x="0" y="0"/>
                </a:lnTo>
                <a:lnTo>
                  <a:pt x="0" y="604062"/>
                </a:lnTo>
                <a:lnTo>
                  <a:pt x="36969" y="622058"/>
                </a:lnTo>
                <a:lnTo>
                  <a:pt x="67449" y="578599"/>
                </a:lnTo>
                <a:lnTo>
                  <a:pt x="96532" y="534060"/>
                </a:lnTo>
                <a:lnTo>
                  <a:pt x="124650" y="488835"/>
                </a:lnTo>
                <a:lnTo>
                  <a:pt x="179717" y="397954"/>
                </a:lnTo>
                <a:lnTo>
                  <a:pt x="207518" y="353085"/>
                </a:lnTo>
                <a:lnTo>
                  <a:pt x="230733" y="315887"/>
                </a:lnTo>
                <a:lnTo>
                  <a:pt x="253606" y="278587"/>
                </a:lnTo>
                <a:lnTo>
                  <a:pt x="276123" y="241160"/>
                </a:lnTo>
                <a:lnTo>
                  <a:pt x="298297" y="203619"/>
                </a:lnTo>
                <a:close/>
              </a:path>
              <a:path w="1196340" h="1126490">
                <a:moveTo>
                  <a:pt x="885151" y="604240"/>
                </a:moveTo>
                <a:lnTo>
                  <a:pt x="487502" y="332828"/>
                </a:lnTo>
                <a:lnTo>
                  <a:pt x="462495" y="374218"/>
                </a:lnTo>
                <a:lnTo>
                  <a:pt x="438061" y="415886"/>
                </a:lnTo>
                <a:lnTo>
                  <a:pt x="414426" y="457898"/>
                </a:lnTo>
                <a:lnTo>
                  <a:pt x="391820" y="500316"/>
                </a:lnTo>
                <a:lnTo>
                  <a:pt x="367652" y="547522"/>
                </a:lnTo>
                <a:lnTo>
                  <a:pt x="343890" y="594880"/>
                </a:lnTo>
                <a:lnTo>
                  <a:pt x="320509" y="642378"/>
                </a:lnTo>
                <a:lnTo>
                  <a:pt x="297472" y="690016"/>
                </a:lnTo>
                <a:lnTo>
                  <a:pt x="274764" y="737806"/>
                </a:lnTo>
                <a:lnTo>
                  <a:pt x="691972" y="940765"/>
                </a:lnTo>
                <a:lnTo>
                  <a:pt x="716699" y="896086"/>
                </a:lnTo>
                <a:lnTo>
                  <a:pt x="741718" y="851560"/>
                </a:lnTo>
                <a:lnTo>
                  <a:pt x="767029" y="807173"/>
                </a:lnTo>
                <a:lnTo>
                  <a:pt x="792632" y="762939"/>
                </a:lnTo>
                <a:lnTo>
                  <a:pt x="852068" y="661784"/>
                </a:lnTo>
                <a:lnTo>
                  <a:pt x="885151" y="604240"/>
                </a:lnTo>
                <a:close/>
              </a:path>
              <a:path w="1196340" h="1126490">
                <a:moveTo>
                  <a:pt x="1195971" y="816394"/>
                </a:moveTo>
                <a:lnTo>
                  <a:pt x="1052309" y="718273"/>
                </a:lnTo>
                <a:lnTo>
                  <a:pt x="1024661" y="764209"/>
                </a:lnTo>
                <a:lnTo>
                  <a:pt x="997750" y="810425"/>
                </a:lnTo>
                <a:lnTo>
                  <a:pt x="971765" y="857110"/>
                </a:lnTo>
                <a:lnTo>
                  <a:pt x="946861" y="904417"/>
                </a:lnTo>
                <a:lnTo>
                  <a:pt x="897089" y="1000023"/>
                </a:lnTo>
                <a:lnTo>
                  <a:pt x="881151" y="1032802"/>
                </a:lnTo>
                <a:lnTo>
                  <a:pt x="1072794" y="1126020"/>
                </a:lnTo>
                <a:lnTo>
                  <a:pt x="1195971" y="816394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881505" y="5634824"/>
            <a:ext cx="1374775" cy="3509645"/>
          </a:xfrm>
          <a:custGeom>
            <a:avLst/>
            <a:gdLst/>
            <a:ahLst/>
            <a:cxnLst/>
            <a:rect l="l" t="t" r="r" b="b"/>
            <a:pathLst>
              <a:path w="1374775" h="3509645">
                <a:moveTo>
                  <a:pt x="752513" y="21094"/>
                </a:moveTo>
                <a:lnTo>
                  <a:pt x="422109" y="0"/>
                </a:lnTo>
                <a:lnTo>
                  <a:pt x="386334" y="17195"/>
                </a:lnTo>
                <a:lnTo>
                  <a:pt x="350901" y="35077"/>
                </a:lnTo>
                <a:lnTo>
                  <a:pt x="233095" y="96393"/>
                </a:lnTo>
                <a:lnTo>
                  <a:pt x="185915" y="121767"/>
                </a:lnTo>
                <a:lnTo>
                  <a:pt x="139039" y="147586"/>
                </a:lnTo>
                <a:lnTo>
                  <a:pt x="92443" y="173786"/>
                </a:lnTo>
                <a:lnTo>
                  <a:pt x="46113" y="200317"/>
                </a:lnTo>
                <a:lnTo>
                  <a:pt x="0" y="227101"/>
                </a:lnTo>
                <a:lnTo>
                  <a:pt x="0" y="533971"/>
                </a:lnTo>
                <a:lnTo>
                  <a:pt x="50342" y="502894"/>
                </a:lnTo>
                <a:lnTo>
                  <a:pt x="110883" y="466788"/>
                </a:lnTo>
                <a:lnTo>
                  <a:pt x="374103" y="312635"/>
                </a:lnTo>
                <a:lnTo>
                  <a:pt x="417830" y="286702"/>
                </a:lnTo>
                <a:lnTo>
                  <a:pt x="501815" y="237794"/>
                </a:lnTo>
                <a:lnTo>
                  <a:pt x="543598" y="212940"/>
                </a:lnTo>
                <a:lnTo>
                  <a:pt x="584403" y="187058"/>
                </a:lnTo>
                <a:lnTo>
                  <a:pt x="624128" y="161226"/>
                </a:lnTo>
                <a:lnTo>
                  <a:pt x="661962" y="135369"/>
                </a:lnTo>
                <a:lnTo>
                  <a:pt x="696379" y="107213"/>
                </a:lnTo>
                <a:lnTo>
                  <a:pt x="725843" y="74460"/>
                </a:lnTo>
                <a:lnTo>
                  <a:pt x="748842" y="34836"/>
                </a:lnTo>
                <a:lnTo>
                  <a:pt x="751903" y="25984"/>
                </a:lnTo>
                <a:lnTo>
                  <a:pt x="752513" y="21094"/>
                </a:lnTo>
                <a:close/>
              </a:path>
              <a:path w="1374775" h="3509645">
                <a:moveTo>
                  <a:pt x="1374482" y="3466122"/>
                </a:moveTo>
                <a:lnTo>
                  <a:pt x="1310957" y="3509175"/>
                </a:lnTo>
                <a:lnTo>
                  <a:pt x="1374482" y="3509175"/>
                </a:lnTo>
                <a:lnTo>
                  <a:pt x="1374482" y="3466122"/>
                </a:lnTo>
                <a:close/>
              </a:path>
              <a:path w="1374775" h="3509645">
                <a:moveTo>
                  <a:pt x="1374482" y="3014484"/>
                </a:moveTo>
                <a:lnTo>
                  <a:pt x="1332331" y="3035897"/>
                </a:lnTo>
                <a:lnTo>
                  <a:pt x="1171105" y="3133090"/>
                </a:lnTo>
                <a:lnTo>
                  <a:pt x="1128382" y="3159823"/>
                </a:lnTo>
                <a:lnTo>
                  <a:pt x="1086078" y="3187115"/>
                </a:lnTo>
                <a:lnTo>
                  <a:pt x="1044321" y="3215132"/>
                </a:lnTo>
                <a:lnTo>
                  <a:pt x="613676" y="3509175"/>
                </a:lnTo>
                <a:lnTo>
                  <a:pt x="1069251" y="3509175"/>
                </a:lnTo>
                <a:lnTo>
                  <a:pt x="1200823" y="3415944"/>
                </a:lnTo>
                <a:lnTo>
                  <a:pt x="1241450" y="3386620"/>
                </a:lnTo>
                <a:lnTo>
                  <a:pt x="1281557" y="3356673"/>
                </a:lnTo>
                <a:lnTo>
                  <a:pt x="1321269" y="3326244"/>
                </a:lnTo>
                <a:lnTo>
                  <a:pt x="1360652" y="3295421"/>
                </a:lnTo>
                <a:lnTo>
                  <a:pt x="1374482" y="3284448"/>
                </a:lnTo>
                <a:lnTo>
                  <a:pt x="1374482" y="3014484"/>
                </a:lnTo>
                <a:close/>
              </a:path>
              <a:path w="1374775" h="3509645">
                <a:moveTo>
                  <a:pt x="1374482" y="142887"/>
                </a:moveTo>
                <a:lnTo>
                  <a:pt x="1269060" y="136194"/>
                </a:lnTo>
                <a:lnTo>
                  <a:pt x="1144282" y="222161"/>
                </a:lnTo>
                <a:lnTo>
                  <a:pt x="854938" y="425170"/>
                </a:lnTo>
                <a:lnTo>
                  <a:pt x="486346" y="690410"/>
                </a:lnTo>
                <a:lnTo>
                  <a:pt x="0" y="1049489"/>
                </a:lnTo>
                <a:lnTo>
                  <a:pt x="0" y="1338948"/>
                </a:lnTo>
                <a:lnTo>
                  <a:pt x="83045" y="1280337"/>
                </a:lnTo>
                <a:lnTo>
                  <a:pt x="864196" y="708875"/>
                </a:lnTo>
                <a:lnTo>
                  <a:pt x="1343545" y="350888"/>
                </a:lnTo>
                <a:lnTo>
                  <a:pt x="1374482" y="327355"/>
                </a:lnTo>
                <a:lnTo>
                  <a:pt x="1374482" y="142887"/>
                </a:lnTo>
                <a:close/>
              </a:path>
              <a:path w="1374775" h="3509645">
                <a:moveTo>
                  <a:pt x="1374495" y="2379205"/>
                </a:moveTo>
                <a:lnTo>
                  <a:pt x="1323479" y="2405570"/>
                </a:lnTo>
                <a:lnTo>
                  <a:pt x="1204849" y="2469540"/>
                </a:lnTo>
                <a:lnTo>
                  <a:pt x="1160881" y="2494178"/>
                </a:lnTo>
                <a:lnTo>
                  <a:pt x="1117384" y="2519553"/>
                </a:lnTo>
                <a:lnTo>
                  <a:pt x="1074496" y="2545931"/>
                </a:lnTo>
                <a:lnTo>
                  <a:pt x="988339" y="2601061"/>
                </a:lnTo>
                <a:lnTo>
                  <a:pt x="859929" y="2684856"/>
                </a:lnTo>
                <a:lnTo>
                  <a:pt x="732510" y="2769971"/>
                </a:lnTo>
                <a:lnTo>
                  <a:pt x="606539" y="2856077"/>
                </a:lnTo>
                <a:lnTo>
                  <a:pt x="482346" y="2943225"/>
                </a:lnTo>
                <a:lnTo>
                  <a:pt x="400138" y="3002369"/>
                </a:lnTo>
                <a:lnTo>
                  <a:pt x="318503" y="3062363"/>
                </a:lnTo>
                <a:lnTo>
                  <a:pt x="237578" y="3123234"/>
                </a:lnTo>
                <a:lnTo>
                  <a:pt x="157467" y="3185007"/>
                </a:lnTo>
                <a:lnTo>
                  <a:pt x="117754" y="3216224"/>
                </a:lnTo>
                <a:lnTo>
                  <a:pt x="78282" y="3247682"/>
                </a:lnTo>
                <a:lnTo>
                  <a:pt x="39065" y="3279368"/>
                </a:lnTo>
                <a:lnTo>
                  <a:pt x="127" y="3311283"/>
                </a:lnTo>
                <a:lnTo>
                  <a:pt x="127" y="3509175"/>
                </a:lnTo>
                <a:lnTo>
                  <a:pt x="158508" y="3509175"/>
                </a:lnTo>
                <a:lnTo>
                  <a:pt x="453364" y="3282175"/>
                </a:lnTo>
                <a:lnTo>
                  <a:pt x="576567" y="3189376"/>
                </a:lnTo>
                <a:lnTo>
                  <a:pt x="659358" y="3128238"/>
                </a:lnTo>
                <a:lnTo>
                  <a:pt x="989317" y="2890139"/>
                </a:lnTo>
                <a:lnTo>
                  <a:pt x="1113955" y="2802509"/>
                </a:lnTo>
                <a:lnTo>
                  <a:pt x="1196759" y="2745397"/>
                </a:lnTo>
                <a:lnTo>
                  <a:pt x="1237449" y="2716898"/>
                </a:lnTo>
                <a:lnTo>
                  <a:pt x="1318158" y="2659126"/>
                </a:lnTo>
                <a:lnTo>
                  <a:pt x="1374495" y="2617851"/>
                </a:lnTo>
                <a:lnTo>
                  <a:pt x="1374495" y="2379205"/>
                </a:lnTo>
                <a:close/>
              </a:path>
              <a:path w="1374775" h="3509645">
                <a:moveTo>
                  <a:pt x="1374495" y="1600174"/>
                </a:moveTo>
                <a:lnTo>
                  <a:pt x="1321422" y="1628152"/>
                </a:lnTo>
                <a:lnTo>
                  <a:pt x="1274991" y="1655229"/>
                </a:lnTo>
                <a:lnTo>
                  <a:pt x="1229499" y="1683562"/>
                </a:lnTo>
                <a:lnTo>
                  <a:pt x="1184935" y="1712645"/>
                </a:lnTo>
                <a:lnTo>
                  <a:pt x="1056360" y="1799615"/>
                </a:lnTo>
                <a:lnTo>
                  <a:pt x="972489" y="1857527"/>
                </a:lnTo>
                <a:lnTo>
                  <a:pt x="930795" y="1886750"/>
                </a:lnTo>
                <a:lnTo>
                  <a:pt x="847953" y="1945805"/>
                </a:lnTo>
                <a:lnTo>
                  <a:pt x="765810" y="2005698"/>
                </a:lnTo>
                <a:lnTo>
                  <a:pt x="684390" y="2066480"/>
                </a:lnTo>
                <a:lnTo>
                  <a:pt x="560844" y="2161209"/>
                </a:lnTo>
                <a:lnTo>
                  <a:pt x="438467" y="2257069"/>
                </a:lnTo>
                <a:lnTo>
                  <a:pt x="317284" y="2354122"/>
                </a:lnTo>
                <a:lnTo>
                  <a:pt x="197294" y="2452408"/>
                </a:lnTo>
                <a:lnTo>
                  <a:pt x="78524" y="2551976"/>
                </a:lnTo>
                <a:lnTo>
                  <a:pt x="38" y="2619095"/>
                </a:lnTo>
                <a:lnTo>
                  <a:pt x="38" y="2944012"/>
                </a:lnTo>
                <a:lnTo>
                  <a:pt x="8343" y="2937878"/>
                </a:lnTo>
                <a:lnTo>
                  <a:pt x="16738" y="2931858"/>
                </a:lnTo>
                <a:lnTo>
                  <a:pt x="25184" y="2925953"/>
                </a:lnTo>
                <a:lnTo>
                  <a:pt x="33655" y="2920161"/>
                </a:lnTo>
                <a:lnTo>
                  <a:pt x="75882" y="2889542"/>
                </a:lnTo>
                <a:lnTo>
                  <a:pt x="116725" y="2856915"/>
                </a:lnTo>
                <a:lnTo>
                  <a:pt x="156679" y="2823159"/>
                </a:lnTo>
                <a:lnTo>
                  <a:pt x="196265" y="2789148"/>
                </a:lnTo>
                <a:lnTo>
                  <a:pt x="235991" y="2755722"/>
                </a:lnTo>
                <a:lnTo>
                  <a:pt x="388861" y="2631617"/>
                </a:lnTo>
                <a:lnTo>
                  <a:pt x="1200937" y="1991283"/>
                </a:lnTo>
                <a:lnTo>
                  <a:pt x="1238923" y="1961908"/>
                </a:lnTo>
                <a:lnTo>
                  <a:pt x="1316863" y="1902472"/>
                </a:lnTo>
                <a:lnTo>
                  <a:pt x="1356093" y="1872132"/>
                </a:lnTo>
                <a:lnTo>
                  <a:pt x="1374457" y="1857527"/>
                </a:lnTo>
                <a:lnTo>
                  <a:pt x="1374495" y="1600174"/>
                </a:lnTo>
                <a:close/>
              </a:path>
              <a:path w="1374775" h="3509645">
                <a:moveTo>
                  <a:pt x="1374495" y="870902"/>
                </a:moveTo>
                <a:lnTo>
                  <a:pt x="1313395" y="904341"/>
                </a:lnTo>
                <a:lnTo>
                  <a:pt x="1268247" y="931468"/>
                </a:lnTo>
                <a:lnTo>
                  <a:pt x="1223848" y="959739"/>
                </a:lnTo>
                <a:lnTo>
                  <a:pt x="1094117" y="1044956"/>
                </a:lnTo>
                <a:lnTo>
                  <a:pt x="1052652" y="1073035"/>
                </a:lnTo>
                <a:lnTo>
                  <a:pt x="1011504" y="1101534"/>
                </a:lnTo>
                <a:lnTo>
                  <a:pt x="970648" y="1130388"/>
                </a:lnTo>
                <a:lnTo>
                  <a:pt x="930046" y="1159560"/>
                </a:lnTo>
                <a:lnTo>
                  <a:pt x="849452" y="1218603"/>
                </a:lnTo>
                <a:lnTo>
                  <a:pt x="606196" y="1401051"/>
                </a:lnTo>
                <a:lnTo>
                  <a:pt x="481914" y="1496733"/>
                </a:lnTo>
                <a:lnTo>
                  <a:pt x="399783" y="1561299"/>
                </a:lnTo>
                <a:lnTo>
                  <a:pt x="318300" y="1626552"/>
                </a:lnTo>
                <a:lnTo>
                  <a:pt x="237528" y="1692529"/>
                </a:lnTo>
                <a:lnTo>
                  <a:pt x="157530" y="1759267"/>
                </a:lnTo>
                <a:lnTo>
                  <a:pt x="78384" y="1826806"/>
                </a:lnTo>
                <a:lnTo>
                  <a:pt x="39128" y="1860892"/>
                </a:lnTo>
                <a:lnTo>
                  <a:pt x="127" y="1895195"/>
                </a:lnTo>
                <a:lnTo>
                  <a:pt x="127" y="2221636"/>
                </a:lnTo>
                <a:lnTo>
                  <a:pt x="431" y="2221636"/>
                </a:lnTo>
                <a:lnTo>
                  <a:pt x="522757" y="1795754"/>
                </a:lnTo>
                <a:lnTo>
                  <a:pt x="679081" y="1671459"/>
                </a:lnTo>
                <a:lnTo>
                  <a:pt x="1345641" y="1154518"/>
                </a:lnTo>
                <a:lnTo>
                  <a:pt x="1374495" y="1131760"/>
                </a:lnTo>
                <a:lnTo>
                  <a:pt x="1374495" y="870902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19708" y="2262244"/>
            <a:ext cx="351790" cy="3112770"/>
          </a:xfrm>
          <a:custGeom>
            <a:avLst/>
            <a:gdLst/>
            <a:ahLst/>
            <a:cxnLst/>
            <a:rect l="l" t="t" r="r" b="b"/>
            <a:pathLst>
              <a:path w="351790" h="3112770">
                <a:moveTo>
                  <a:pt x="0" y="0"/>
                </a:moveTo>
                <a:lnTo>
                  <a:pt x="1307" y="46580"/>
                </a:lnTo>
                <a:lnTo>
                  <a:pt x="3817" y="93186"/>
                </a:lnTo>
                <a:lnTo>
                  <a:pt x="6788" y="139735"/>
                </a:lnTo>
                <a:lnTo>
                  <a:pt x="9474" y="186143"/>
                </a:lnTo>
                <a:lnTo>
                  <a:pt x="11809" y="238235"/>
                </a:lnTo>
                <a:lnTo>
                  <a:pt x="13694" y="290293"/>
                </a:lnTo>
                <a:lnTo>
                  <a:pt x="16557" y="394375"/>
                </a:lnTo>
                <a:lnTo>
                  <a:pt x="50746" y="1877153"/>
                </a:lnTo>
                <a:lnTo>
                  <a:pt x="64490" y="2380119"/>
                </a:lnTo>
                <a:lnTo>
                  <a:pt x="66077" y="2430013"/>
                </a:lnTo>
                <a:lnTo>
                  <a:pt x="70041" y="2529727"/>
                </a:lnTo>
                <a:lnTo>
                  <a:pt x="74879" y="2629420"/>
                </a:lnTo>
                <a:lnTo>
                  <a:pt x="80378" y="2729179"/>
                </a:lnTo>
                <a:lnTo>
                  <a:pt x="82824" y="2781087"/>
                </a:lnTo>
                <a:lnTo>
                  <a:pt x="85040" y="2833813"/>
                </a:lnTo>
                <a:lnTo>
                  <a:pt x="87993" y="2886903"/>
                </a:lnTo>
                <a:lnTo>
                  <a:pt x="92652" y="2939903"/>
                </a:lnTo>
                <a:lnTo>
                  <a:pt x="99984" y="2992359"/>
                </a:lnTo>
                <a:lnTo>
                  <a:pt x="110958" y="3043816"/>
                </a:lnTo>
                <a:lnTo>
                  <a:pt x="126542" y="3093821"/>
                </a:lnTo>
                <a:lnTo>
                  <a:pt x="136017" y="3112770"/>
                </a:lnTo>
                <a:lnTo>
                  <a:pt x="326732" y="3088309"/>
                </a:lnTo>
                <a:lnTo>
                  <a:pt x="338734" y="3037255"/>
                </a:lnTo>
                <a:lnTo>
                  <a:pt x="346107" y="2985215"/>
                </a:lnTo>
                <a:lnTo>
                  <a:pt x="349931" y="2932582"/>
                </a:lnTo>
                <a:lnTo>
                  <a:pt x="351283" y="2879745"/>
                </a:lnTo>
                <a:lnTo>
                  <a:pt x="351243" y="2827096"/>
                </a:lnTo>
                <a:lnTo>
                  <a:pt x="350888" y="2775026"/>
                </a:lnTo>
                <a:lnTo>
                  <a:pt x="350658" y="2618873"/>
                </a:lnTo>
                <a:lnTo>
                  <a:pt x="350274" y="2566884"/>
                </a:lnTo>
                <a:lnTo>
                  <a:pt x="349483" y="2514912"/>
                </a:lnTo>
                <a:lnTo>
                  <a:pt x="326903" y="1788215"/>
                </a:lnTo>
                <a:lnTo>
                  <a:pt x="278645" y="531253"/>
                </a:lnTo>
                <a:lnTo>
                  <a:pt x="272522" y="381751"/>
                </a:lnTo>
                <a:lnTo>
                  <a:pt x="270814" y="331914"/>
                </a:lnTo>
                <a:lnTo>
                  <a:pt x="269487" y="282092"/>
                </a:lnTo>
                <a:lnTo>
                  <a:pt x="268439" y="208876"/>
                </a:lnTo>
                <a:lnTo>
                  <a:pt x="268668" y="185229"/>
                </a:lnTo>
                <a:lnTo>
                  <a:pt x="0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21974" y="1909978"/>
            <a:ext cx="357505" cy="3545840"/>
          </a:xfrm>
          <a:custGeom>
            <a:avLst/>
            <a:gdLst/>
            <a:ahLst/>
            <a:cxnLst/>
            <a:rect l="l" t="t" r="r" b="b"/>
            <a:pathLst>
              <a:path w="357505" h="3545840">
                <a:moveTo>
                  <a:pt x="87511" y="0"/>
                </a:moveTo>
                <a:lnTo>
                  <a:pt x="78300" y="100507"/>
                </a:lnTo>
                <a:lnTo>
                  <a:pt x="69617" y="201042"/>
                </a:lnTo>
                <a:lnTo>
                  <a:pt x="61460" y="301605"/>
                </a:lnTo>
                <a:lnTo>
                  <a:pt x="53824" y="402194"/>
                </a:lnTo>
                <a:lnTo>
                  <a:pt x="46708" y="502806"/>
                </a:lnTo>
                <a:lnTo>
                  <a:pt x="40108" y="603442"/>
                </a:lnTo>
                <a:lnTo>
                  <a:pt x="34021" y="704098"/>
                </a:lnTo>
                <a:lnTo>
                  <a:pt x="28445" y="804775"/>
                </a:lnTo>
                <a:lnTo>
                  <a:pt x="21032" y="955823"/>
                </a:lnTo>
                <a:lnTo>
                  <a:pt x="14752" y="1106907"/>
                </a:lnTo>
                <a:lnTo>
                  <a:pt x="9595" y="1258022"/>
                </a:lnTo>
                <a:lnTo>
                  <a:pt x="5551" y="1409163"/>
                </a:lnTo>
                <a:lnTo>
                  <a:pt x="2610" y="1560326"/>
                </a:lnTo>
                <a:lnTo>
                  <a:pt x="763" y="1711504"/>
                </a:lnTo>
                <a:lnTo>
                  <a:pt x="0" y="1862693"/>
                </a:lnTo>
                <a:lnTo>
                  <a:pt x="311" y="2013889"/>
                </a:lnTo>
                <a:lnTo>
                  <a:pt x="1686" y="2165085"/>
                </a:lnTo>
                <a:lnTo>
                  <a:pt x="4116" y="2316278"/>
                </a:lnTo>
                <a:lnTo>
                  <a:pt x="7592" y="2467461"/>
                </a:lnTo>
                <a:lnTo>
                  <a:pt x="12102" y="2618630"/>
                </a:lnTo>
                <a:lnTo>
                  <a:pt x="15680" y="2719400"/>
                </a:lnTo>
                <a:lnTo>
                  <a:pt x="17762" y="2771021"/>
                </a:lnTo>
                <a:lnTo>
                  <a:pt x="20218" y="2822583"/>
                </a:lnTo>
                <a:lnTo>
                  <a:pt x="23046" y="2874089"/>
                </a:lnTo>
                <a:lnTo>
                  <a:pt x="26247" y="2925546"/>
                </a:lnTo>
                <a:lnTo>
                  <a:pt x="29818" y="2976956"/>
                </a:lnTo>
                <a:lnTo>
                  <a:pt x="33758" y="3028326"/>
                </a:lnTo>
                <a:lnTo>
                  <a:pt x="38067" y="3079661"/>
                </a:lnTo>
                <a:lnTo>
                  <a:pt x="42743" y="3130965"/>
                </a:lnTo>
                <a:lnTo>
                  <a:pt x="47785" y="3182242"/>
                </a:lnTo>
                <a:lnTo>
                  <a:pt x="53193" y="3233499"/>
                </a:lnTo>
                <a:lnTo>
                  <a:pt x="58964" y="3284740"/>
                </a:lnTo>
                <a:lnTo>
                  <a:pt x="65099" y="3335970"/>
                </a:lnTo>
                <a:lnTo>
                  <a:pt x="71595" y="3387194"/>
                </a:lnTo>
                <a:lnTo>
                  <a:pt x="78453" y="3438416"/>
                </a:lnTo>
                <a:lnTo>
                  <a:pt x="85669" y="3489642"/>
                </a:lnTo>
                <a:lnTo>
                  <a:pt x="98610" y="3532404"/>
                </a:lnTo>
                <a:lnTo>
                  <a:pt x="105545" y="3545268"/>
                </a:lnTo>
                <a:lnTo>
                  <a:pt x="323159" y="3517455"/>
                </a:lnTo>
                <a:lnTo>
                  <a:pt x="328728" y="3387699"/>
                </a:lnTo>
                <a:lnTo>
                  <a:pt x="328902" y="3285773"/>
                </a:lnTo>
                <a:lnTo>
                  <a:pt x="328381" y="3183861"/>
                </a:lnTo>
                <a:lnTo>
                  <a:pt x="326549" y="3031013"/>
                </a:lnTo>
                <a:lnTo>
                  <a:pt x="313057" y="2368723"/>
                </a:lnTo>
                <a:lnTo>
                  <a:pt x="310857" y="2215842"/>
                </a:lnTo>
                <a:lnTo>
                  <a:pt x="309753" y="2062893"/>
                </a:lnTo>
                <a:lnTo>
                  <a:pt x="309548" y="1858880"/>
                </a:lnTo>
                <a:lnTo>
                  <a:pt x="310666" y="1654900"/>
                </a:lnTo>
                <a:lnTo>
                  <a:pt x="313072" y="1450946"/>
                </a:lnTo>
                <a:lnTo>
                  <a:pt x="316729" y="1247014"/>
                </a:lnTo>
                <a:lnTo>
                  <a:pt x="321601" y="1043096"/>
                </a:lnTo>
                <a:lnTo>
                  <a:pt x="327653" y="839187"/>
                </a:lnTo>
                <a:lnTo>
                  <a:pt x="332929" y="687136"/>
                </a:lnTo>
                <a:lnTo>
                  <a:pt x="339135" y="536839"/>
                </a:lnTo>
                <a:lnTo>
                  <a:pt x="346318" y="386539"/>
                </a:lnTo>
                <a:lnTo>
                  <a:pt x="357094" y="186143"/>
                </a:lnTo>
                <a:lnTo>
                  <a:pt x="87511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637616" y="0"/>
            <a:ext cx="495934" cy="1842770"/>
          </a:xfrm>
          <a:custGeom>
            <a:avLst/>
            <a:gdLst/>
            <a:ahLst/>
            <a:cxnLst/>
            <a:rect l="l" t="t" r="r" b="b"/>
            <a:pathLst>
              <a:path w="495934" h="1842770">
                <a:moveTo>
                  <a:pt x="303067" y="0"/>
                </a:moveTo>
                <a:lnTo>
                  <a:pt x="0" y="0"/>
                </a:lnTo>
                <a:lnTo>
                  <a:pt x="17563" y="141057"/>
                </a:lnTo>
                <a:lnTo>
                  <a:pt x="37438" y="291773"/>
                </a:lnTo>
                <a:lnTo>
                  <a:pt x="58328" y="442398"/>
                </a:lnTo>
                <a:lnTo>
                  <a:pt x="80123" y="592916"/>
                </a:lnTo>
                <a:lnTo>
                  <a:pt x="110400" y="793411"/>
                </a:lnTo>
                <a:lnTo>
                  <a:pt x="125703" y="892441"/>
                </a:lnTo>
                <a:lnTo>
                  <a:pt x="176130" y="1236485"/>
                </a:lnTo>
                <a:lnTo>
                  <a:pt x="191019" y="1334901"/>
                </a:lnTo>
                <a:lnTo>
                  <a:pt x="206730" y="1433203"/>
                </a:lnTo>
                <a:lnTo>
                  <a:pt x="214997" y="1482284"/>
                </a:lnTo>
                <a:lnTo>
                  <a:pt x="223595" y="1531302"/>
                </a:lnTo>
                <a:lnTo>
                  <a:pt x="232563" y="1580247"/>
                </a:lnTo>
                <a:lnTo>
                  <a:pt x="241945" y="1629107"/>
                </a:lnTo>
                <a:lnTo>
                  <a:pt x="251781" y="1677870"/>
                </a:lnTo>
                <a:lnTo>
                  <a:pt x="262114" y="1726526"/>
                </a:lnTo>
                <a:lnTo>
                  <a:pt x="495641" y="1842681"/>
                </a:lnTo>
                <a:lnTo>
                  <a:pt x="494730" y="1790870"/>
                </a:lnTo>
                <a:lnTo>
                  <a:pt x="493129" y="1739057"/>
                </a:lnTo>
                <a:lnTo>
                  <a:pt x="490889" y="1687243"/>
                </a:lnTo>
                <a:lnTo>
                  <a:pt x="488057" y="1635430"/>
                </a:lnTo>
                <a:lnTo>
                  <a:pt x="484683" y="1583620"/>
                </a:lnTo>
                <a:lnTo>
                  <a:pt x="480817" y="1531814"/>
                </a:lnTo>
                <a:lnTo>
                  <a:pt x="476507" y="1480015"/>
                </a:lnTo>
                <a:lnTo>
                  <a:pt x="471802" y="1428223"/>
                </a:lnTo>
                <a:lnTo>
                  <a:pt x="466751" y="1376442"/>
                </a:lnTo>
                <a:lnTo>
                  <a:pt x="455809" y="1272918"/>
                </a:lnTo>
                <a:lnTo>
                  <a:pt x="438029" y="1117752"/>
                </a:lnTo>
                <a:lnTo>
                  <a:pt x="413835" y="911167"/>
                </a:lnTo>
                <a:lnTo>
                  <a:pt x="385818" y="656587"/>
                </a:lnTo>
                <a:lnTo>
                  <a:pt x="368367" y="505165"/>
                </a:lnTo>
                <a:lnTo>
                  <a:pt x="349997" y="353801"/>
                </a:lnTo>
                <a:lnTo>
                  <a:pt x="330646" y="202527"/>
                </a:lnTo>
                <a:lnTo>
                  <a:pt x="310252" y="51373"/>
                </a:lnTo>
                <a:lnTo>
                  <a:pt x="303067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062124" y="0"/>
            <a:ext cx="448945" cy="1533525"/>
          </a:xfrm>
          <a:custGeom>
            <a:avLst/>
            <a:gdLst/>
            <a:ahLst/>
            <a:cxnLst/>
            <a:rect l="l" t="t" r="r" b="b"/>
            <a:pathLst>
              <a:path w="448944" h="1533525">
                <a:moveTo>
                  <a:pt x="323120" y="0"/>
                </a:moveTo>
                <a:lnTo>
                  <a:pt x="0" y="0"/>
                </a:lnTo>
                <a:lnTo>
                  <a:pt x="2391" y="23650"/>
                </a:lnTo>
                <a:lnTo>
                  <a:pt x="36348" y="332068"/>
                </a:lnTo>
                <a:lnTo>
                  <a:pt x="53235" y="486262"/>
                </a:lnTo>
                <a:lnTo>
                  <a:pt x="64431" y="589105"/>
                </a:lnTo>
                <a:lnTo>
                  <a:pt x="98394" y="897528"/>
                </a:lnTo>
                <a:lnTo>
                  <a:pt x="115282" y="1051722"/>
                </a:lnTo>
                <a:lnTo>
                  <a:pt x="126483" y="1154559"/>
                </a:lnTo>
                <a:lnTo>
                  <a:pt x="132021" y="1201504"/>
                </a:lnTo>
                <a:lnTo>
                  <a:pt x="138219" y="1248434"/>
                </a:lnTo>
                <a:lnTo>
                  <a:pt x="144856" y="1295337"/>
                </a:lnTo>
                <a:lnTo>
                  <a:pt x="158576" y="1389001"/>
                </a:lnTo>
                <a:lnTo>
                  <a:pt x="448949" y="1533261"/>
                </a:lnTo>
                <a:lnTo>
                  <a:pt x="447925" y="1499954"/>
                </a:lnTo>
                <a:lnTo>
                  <a:pt x="445845" y="1467624"/>
                </a:lnTo>
                <a:lnTo>
                  <a:pt x="443482" y="1437242"/>
                </a:lnTo>
                <a:lnTo>
                  <a:pt x="441608" y="1409779"/>
                </a:lnTo>
                <a:lnTo>
                  <a:pt x="438713" y="1355096"/>
                </a:lnTo>
                <a:lnTo>
                  <a:pt x="435759" y="1300370"/>
                </a:lnTo>
                <a:lnTo>
                  <a:pt x="432541" y="1245629"/>
                </a:lnTo>
                <a:lnTo>
                  <a:pt x="428852" y="1190903"/>
                </a:lnTo>
                <a:lnTo>
                  <a:pt x="424489" y="1136221"/>
                </a:lnTo>
                <a:lnTo>
                  <a:pt x="352440" y="327190"/>
                </a:lnTo>
                <a:lnTo>
                  <a:pt x="338845" y="175437"/>
                </a:lnTo>
                <a:lnTo>
                  <a:pt x="329728" y="74247"/>
                </a:lnTo>
                <a:lnTo>
                  <a:pt x="325149" y="23650"/>
                </a:lnTo>
                <a:lnTo>
                  <a:pt x="323120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64052" y="5449534"/>
            <a:ext cx="76835" cy="259079"/>
          </a:xfrm>
          <a:custGeom>
            <a:avLst/>
            <a:gdLst/>
            <a:ahLst/>
            <a:cxnLst/>
            <a:rect l="l" t="t" r="r" b="b"/>
            <a:pathLst>
              <a:path w="76834" h="259079">
                <a:moveTo>
                  <a:pt x="60832" y="0"/>
                </a:moveTo>
                <a:lnTo>
                  <a:pt x="0" y="5194"/>
                </a:lnTo>
                <a:lnTo>
                  <a:pt x="7645" y="128676"/>
                </a:lnTo>
                <a:lnTo>
                  <a:pt x="16509" y="247573"/>
                </a:lnTo>
                <a:lnTo>
                  <a:pt x="76415" y="258571"/>
                </a:lnTo>
                <a:lnTo>
                  <a:pt x="69111" y="154044"/>
                </a:lnTo>
                <a:lnTo>
                  <a:pt x="66941" y="119202"/>
                </a:lnTo>
                <a:lnTo>
                  <a:pt x="60832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910982" y="5462705"/>
            <a:ext cx="67370" cy="21548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48224" y="5476486"/>
            <a:ext cx="66319" cy="171170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5562203" y="5493029"/>
            <a:ext cx="67945" cy="121285"/>
          </a:xfrm>
          <a:custGeom>
            <a:avLst/>
            <a:gdLst/>
            <a:ahLst/>
            <a:cxnLst/>
            <a:rect l="l" t="t" r="r" b="b"/>
            <a:pathLst>
              <a:path w="67944" h="121285">
                <a:moveTo>
                  <a:pt x="64185" y="0"/>
                </a:moveTo>
                <a:lnTo>
                  <a:pt x="0" y="5499"/>
                </a:lnTo>
                <a:lnTo>
                  <a:pt x="4889" y="109118"/>
                </a:lnTo>
                <a:lnTo>
                  <a:pt x="67856" y="120726"/>
                </a:lnTo>
                <a:lnTo>
                  <a:pt x="64185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414704" y="5505189"/>
            <a:ext cx="74930" cy="82550"/>
          </a:xfrm>
          <a:custGeom>
            <a:avLst/>
            <a:gdLst/>
            <a:ahLst/>
            <a:cxnLst/>
            <a:rect l="l" t="t" r="r" b="b"/>
            <a:pathLst>
              <a:path w="74930" h="82550">
                <a:moveTo>
                  <a:pt x="73050" y="0"/>
                </a:moveTo>
                <a:lnTo>
                  <a:pt x="0" y="6413"/>
                </a:lnTo>
                <a:lnTo>
                  <a:pt x="3048" y="69380"/>
                </a:lnTo>
                <a:lnTo>
                  <a:pt x="74574" y="82524"/>
                </a:lnTo>
                <a:lnTo>
                  <a:pt x="73050" y="0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059826" y="1434451"/>
            <a:ext cx="1196340" cy="1126490"/>
          </a:xfrm>
          <a:custGeom>
            <a:avLst/>
            <a:gdLst/>
            <a:ahLst/>
            <a:cxnLst/>
            <a:rect l="l" t="t" r="r" b="b"/>
            <a:pathLst>
              <a:path w="1196340" h="1126489">
                <a:moveTo>
                  <a:pt x="314820" y="93230"/>
                </a:moveTo>
                <a:lnTo>
                  <a:pt x="123177" y="0"/>
                </a:lnTo>
                <a:lnTo>
                  <a:pt x="0" y="309626"/>
                </a:lnTo>
                <a:lnTo>
                  <a:pt x="143649" y="407746"/>
                </a:lnTo>
                <a:lnTo>
                  <a:pt x="171310" y="361810"/>
                </a:lnTo>
                <a:lnTo>
                  <a:pt x="198221" y="315582"/>
                </a:lnTo>
                <a:lnTo>
                  <a:pt x="224218" y="268909"/>
                </a:lnTo>
                <a:lnTo>
                  <a:pt x="249110" y="221602"/>
                </a:lnTo>
                <a:lnTo>
                  <a:pt x="298881" y="126009"/>
                </a:lnTo>
                <a:lnTo>
                  <a:pt x="314820" y="93230"/>
                </a:lnTo>
                <a:close/>
              </a:path>
              <a:path w="1196340" h="1126489">
                <a:moveTo>
                  <a:pt x="921181" y="388213"/>
                </a:moveTo>
                <a:lnTo>
                  <a:pt x="503961" y="185254"/>
                </a:lnTo>
                <a:lnTo>
                  <a:pt x="479234" y="229933"/>
                </a:lnTo>
                <a:lnTo>
                  <a:pt x="454228" y="274459"/>
                </a:lnTo>
                <a:lnTo>
                  <a:pt x="428917" y="318846"/>
                </a:lnTo>
                <a:lnTo>
                  <a:pt x="403313" y="363080"/>
                </a:lnTo>
                <a:lnTo>
                  <a:pt x="343877" y="464248"/>
                </a:lnTo>
                <a:lnTo>
                  <a:pt x="310794" y="521779"/>
                </a:lnTo>
                <a:lnTo>
                  <a:pt x="708444" y="793203"/>
                </a:lnTo>
                <a:lnTo>
                  <a:pt x="733450" y="751814"/>
                </a:lnTo>
                <a:lnTo>
                  <a:pt x="757885" y="710145"/>
                </a:lnTo>
                <a:lnTo>
                  <a:pt x="781519" y="668121"/>
                </a:lnTo>
                <a:lnTo>
                  <a:pt x="804113" y="625703"/>
                </a:lnTo>
                <a:lnTo>
                  <a:pt x="828281" y="578497"/>
                </a:lnTo>
                <a:lnTo>
                  <a:pt x="852055" y="531152"/>
                </a:lnTo>
                <a:lnTo>
                  <a:pt x="875436" y="483654"/>
                </a:lnTo>
                <a:lnTo>
                  <a:pt x="898474" y="436003"/>
                </a:lnTo>
                <a:lnTo>
                  <a:pt x="921181" y="388213"/>
                </a:lnTo>
                <a:close/>
              </a:path>
              <a:path w="1196340" h="1126489">
                <a:moveTo>
                  <a:pt x="1196174" y="522046"/>
                </a:moveTo>
                <a:lnTo>
                  <a:pt x="1159002" y="503961"/>
                </a:lnTo>
                <a:lnTo>
                  <a:pt x="1128522" y="547420"/>
                </a:lnTo>
                <a:lnTo>
                  <a:pt x="1099439" y="591972"/>
                </a:lnTo>
                <a:lnTo>
                  <a:pt x="1071321" y="637184"/>
                </a:lnTo>
                <a:lnTo>
                  <a:pt x="1016266" y="728065"/>
                </a:lnTo>
                <a:lnTo>
                  <a:pt x="988453" y="772934"/>
                </a:lnTo>
                <a:lnTo>
                  <a:pt x="965238" y="810133"/>
                </a:lnTo>
                <a:lnTo>
                  <a:pt x="942378" y="847432"/>
                </a:lnTo>
                <a:lnTo>
                  <a:pt x="919848" y="884859"/>
                </a:lnTo>
                <a:lnTo>
                  <a:pt x="897674" y="922401"/>
                </a:lnTo>
                <a:lnTo>
                  <a:pt x="1196174" y="1126134"/>
                </a:lnTo>
                <a:lnTo>
                  <a:pt x="1196174" y="522046"/>
                </a:lnTo>
                <a:close/>
              </a:path>
            </a:pathLst>
          </a:custGeom>
          <a:solidFill>
            <a:srgbClr val="007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168446" y="3489919"/>
            <a:ext cx="2500630" cy="576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865" marR="5080" indent="-177800">
              <a:lnSpc>
                <a:spcPct val="100000"/>
              </a:lnSpc>
              <a:spcBef>
                <a:spcPts val="105"/>
              </a:spcBef>
            </a:pPr>
            <a:r>
              <a:rPr sz="1800" spc="80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sz="18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ta</a:t>
            </a:r>
            <a:r>
              <a:rPr sz="1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800" spc="-2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8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Es</a:t>
            </a:r>
            <a:r>
              <a:rPr sz="18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18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  </a:t>
            </a:r>
            <a:r>
              <a:rPr sz="18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ri</a:t>
            </a:r>
            <a:r>
              <a:rPr sz="1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ul</a:t>
            </a:r>
            <a:r>
              <a:rPr sz="18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sz="18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800" spc="-2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8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sz="1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sz="1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á</a:t>
            </a:r>
            <a:r>
              <a:rPr sz="1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endParaRPr sz="1800" dirty="0">
              <a:latin typeface="Lucida Sans Unicode"/>
              <a:cs typeface="Lucida Sans Unicode"/>
            </a:endParaRP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E79F266A-4C80-ABD2-7F37-E54B9649C1BB}"/>
              </a:ext>
            </a:extLst>
          </p:cNvPr>
          <p:cNvGrpSpPr/>
          <p:nvPr/>
        </p:nvGrpSpPr>
        <p:grpSpPr>
          <a:xfrm>
            <a:off x="6974464" y="4292729"/>
            <a:ext cx="6677173" cy="1314450"/>
            <a:chOff x="6974464" y="4292729"/>
            <a:chExt cx="6677173" cy="1314450"/>
          </a:xfrm>
        </p:grpSpPr>
        <p:grpSp>
          <p:nvGrpSpPr>
            <p:cNvPr id="44" name="Agrupar 43">
              <a:extLst>
                <a:ext uri="{FF2B5EF4-FFF2-40B4-BE49-F238E27FC236}">
                  <a16:creationId xmlns:a16="http://schemas.microsoft.com/office/drawing/2014/main" id="{A0DDB9CF-EEF0-8DA6-D55A-77C4713FA8BB}"/>
                </a:ext>
              </a:extLst>
            </p:cNvPr>
            <p:cNvGrpSpPr/>
            <p:nvPr/>
          </p:nvGrpSpPr>
          <p:grpSpPr>
            <a:xfrm>
              <a:off x="10071016" y="4391745"/>
              <a:ext cx="3580621" cy="1035342"/>
              <a:chOff x="10071016" y="4391745"/>
              <a:chExt cx="3580621" cy="1035342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11225937" y="4719192"/>
                <a:ext cx="2425700" cy="369570"/>
              </a:xfrm>
              <a:custGeom>
                <a:avLst/>
                <a:gdLst/>
                <a:ahLst/>
                <a:cxnLst/>
                <a:rect l="l" t="t" r="r" b="b"/>
                <a:pathLst>
                  <a:path w="2425700" h="369570">
                    <a:moveTo>
                      <a:pt x="388620" y="361137"/>
                    </a:moveTo>
                    <a:lnTo>
                      <a:pt x="371195" y="314350"/>
                    </a:lnTo>
                    <a:lnTo>
                      <a:pt x="339788" y="230085"/>
                    </a:lnTo>
                    <a:lnTo>
                      <a:pt x="294855" y="109474"/>
                    </a:lnTo>
                    <a:lnTo>
                      <a:pt x="257111" y="8178"/>
                    </a:lnTo>
                    <a:lnTo>
                      <a:pt x="229400" y="8178"/>
                    </a:lnTo>
                    <a:lnTo>
                      <a:pt x="229400" y="230085"/>
                    </a:lnTo>
                    <a:lnTo>
                      <a:pt x="160121" y="230085"/>
                    </a:lnTo>
                    <a:lnTo>
                      <a:pt x="184886" y="154901"/>
                    </a:lnTo>
                    <a:lnTo>
                      <a:pt x="194424" y="109474"/>
                    </a:lnTo>
                    <a:lnTo>
                      <a:pt x="196215" y="121005"/>
                    </a:lnTo>
                    <a:lnTo>
                      <a:pt x="198513" y="132435"/>
                    </a:lnTo>
                    <a:lnTo>
                      <a:pt x="201320" y="143738"/>
                    </a:lnTo>
                    <a:lnTo>
                      <a:pt x="204647" y="154901"/>
                    </a:lnTo>
                    <a:lnTo>
                      <a:pt x="229400" y="230085"/>
                    </a:lnTo>
                    <a:lnTo>
                      <a:pt x="229400" y="8178"/>
                    </a:lnTo>
                    <a:lnTo>
                      <a:pt x="131965" y="8178"/>
                    </a:lnTo>
                    <a:lnTo>
                      <a:pt x="0" y="361137"/>
                    </a:lnTo>
                    <a:lnTo>
                      <a:pt x="117881" y="361137"/>
                    </a:lnTo>
                    <a:lnTo>
                      <a:pt x="133553" y="314350"/>
                    </a:lnTo>
                    <a:lnTo>
                      <a:pt x="255524" y="314350"/>
                    </a:lnTo>
                    <a:lnTo>
                      <a:pt x="270738" y="361137"/>
                    </a:lnTo>
                    <a:lnTo>
                      <a:pt x="388620" y="361137"/>
                    </a:lnTo>
                    <a:close/>
                  </a:path>
                  <a:path w="2425700" h="369570">
                    <a:moveTo>
                      <a:pt x="671118" y="259626"/>
                    </a:moveTo>
                    <a:lnTo>
                      <a:pt x="520306" y="259626"/>
                    </a:lnTo>
                    <a:lnTo>
                      <a:pt x="520306" y="8166"/>
                    </a:lnTo>
                    <a:lnTo>
                      <a:pt x="403783" y="8166"/>
                    </a:lnTo>
                    <a:lnTo>
                      <a:pt x="403783" y="259626"/>
                    </a:lnTo>
                    <a:lnTo>
                      <a:pt x="403783" y="361226"/>
                    </a:lnTo>
                    <a:lnTo>
                      <a:pt x="671118" y="361226"/>
                    </a:lnTo>
                    <a:lnTo>
                      <a:pt x="671118" y="259626"/>
                    </a:lnTo>
                    <a:close/>
                  </a:path>
                  <a:path w="2425700" h="369570">
                    <a:moveTo>
                      <a:pt x="1074369" y="361137"/>
                    </a:moveTo>
                    <a:lnTo>
                      <a:pt x="1056932" y="314350"/>
                    </a:lnTo>
                    <a:lnTo>
                      <a:pt x="1025537" y="230085"/>
                    </a:lnTo>
                    <a:lnTo>
                      <a:pt x="980592" y="109474"/>
                    </a:lnTo>
                    <a:lnTo>
                      <a:pt x="942860" y="8178"/>
                    </a:lnTo>
                    <a:lnTo>
                      <a:pt x="915149" y="8178"/>
                    </a:lnTo>
                    <a:lnTo>
                      <a:pt x="915149" y="230085"/>
                    </a:lnTo>
                    <a:lnTo>
                      <a:pt x="845870" y="230085"/>
                    </a:lnTo>
                    <a:lnTo>
                      <a:pt x="870635" y="154901"/>
                    </a:lnTo>
                    <a:lnTo>
                      <a:pt x="880173" y="109474"/>
                    </a:lnTo>
                    <a:lnTo>
                      <a:pt x="881951" y="121005"/>
                    </a:lnTo>
                    <a:lnTo>
                      <a:pt x="884250" y="132435"/>
                    </a:lnTo>
                    <a:lnTo>
                      <a:pt x="887069" y="143738"/>
                    </a:lnTo>
                    <a:lnTo>
                      <a:pt x="890397" y="154901"/>
                    </a:lnTo>
                    <a:lnTo>
                      <a:pt x="915149" y="230085"/>
                    </a:lnTo>
                    <a:lnTo>
                      <a:pt x="915149" y="8178"/>
                    </a:lnTo>
                    <a:lnTo>
                      <a:pt x="817714" y="8178"/>
                    </a:lnTo>
                    <a:lnTo>
                      <a:pt x="685749" y="361137"/>
                    </a:lnTo>
                    <a:lnTo>
                      <a:pt x="803630" y="361137"/>
                    </a:lnTo>
                    <a:lnTo>
                      <a:pt x="819302" y="314350"/>
                    </a:lnTo>
                    <a:lnTo>
                      <a:pt x="941273" y="314350"/>
                    </a:lnTo>
                    <a:lnTo>
                      <a:pt x="956487" y="361137"/>
                    </a:lnTo>
                    <a:lnTo>
                      <a:pt x="1074369" y="361137"/>
                    </a:lnTo>
                    <a:close/>
                  </a:path>
                  <a:path w="2425700" h="369570">
                    <a:moveTo>
                      <a:pt x="1363916" y="163995"/>
                    </a:moveTo>
                    <a:lnTo>
                      <a:pt x="1254899" y="163995"/>
                    </a:lnTo>
                    <a:lnTo>
                      <a:pt x="1254899" y="264388"/>
                    </a:lnTo>
                    <a:lnTo>
                      <a:pt x="1249451" y="265061"/>
                    </a:lnTo>
                    <a:lnTo>
                      <a:pt x="1244904" y="265290"/>
                    </a:lnTo>
                    <a:lnTo>
                      <a:pt x="1233322" y="265290"/>
                    </a:lnTo>
                    <a:lnTo>
                      <a:pt x="1193800" y="250304"/>
                    </a:lnTo>
                    <a:lnTo>
                      <a:pt x="1170127" y="216395"/>
                    </a:lnTo>
                    <a:lnTo>
                      <a:pt x="1165631" y="184658"/>
                    </a:lnTo>
                    <a:lnTo>
                      <a:pt x="1167333" y="164896"/>
                    </a:lnTo>
                    <a:lnTo>
                      <a:pt x="1192885" y="121970"/>
                    </a:lnTo>
                    <a:lnTo>
                      <a:pt x="1242199" y="102793"/>
                    </a:lnTo>
                    <a:lnTo>
                      <a:pt x="1262392" y="101523"/>
                    </a:lnTo>
                    <a:lnTo>
                      <a:pt x="1288884" y="102971"/>
                    </a:lnTo>
                    <a:lnTo>
                      <a:pt x="1313180" y="107365"/>
                    </a:lnTo>
                    <a:lnTo>
                      <a:pt x="1335316" y="114744"/>
                    </a:lnTo>
                    <a:lnTo>
                      <a:pt x="1355293" y="125145"/>
                    </a:lnTo>
                    <a:lnTo>
                      <a:pt x="1355293" y="21348"/>
                    </a:lnTo>
                    <a:lnTo>
                      <a:pt x="1328623" y="12065"/>
                    </a:lnTo>
                    <a:lnTo>
                      <a:pt x="1300746" y="5384"/>
                    </a:lnTo>
                    <a:lnTo>
                      <a:pt x="1271638" y="1346"/>
                    </a:lnTo>
                    <a:lnTo>
                      <a:pt x="1241272" y="0"/>
                    </a:lnTo>
                    <a:lnTo>
                      <a:pt x="1222413" y="673"/>
                    </a:lnTo>
                    <a:lnTo>
                      <a:pt x="1169035" y="10896"/>
                    </a:lnTo>
                    <a:lnTo>
                      <a:pt x="1121283" y="33286"/>
                    </a:lnTo>
                    <a:lnTo>
                      <a:pt x="1081760" y="68783"/>
                    </a:lnTo>
                    <a:lnTo>
                      <a:pt x="1055357" y="120256"/>
                    </a:lnTo>
                    <a:lnTo>
                      <a:pt x="1047178" y="161823"/>
                    </a:lnTo>
                    <a:lnTo>
                      <a:pt x="1046162" y="184658"/>
                    </a:lnTo>
                    <a:lnTo>
                      <a:pt x="1047178" y="206756"/>
                    </a:lnTo>
                    <a:lnTo>
                      <a:pt x="1055357" y="247548"/>
                    </a:lnTo>
                    <a:lnTo>
                      <a:pt x="1071410" y="283273"/>
                    </a:lnTo>
                    <a:lnTo>
                      <a:pt x="1106805" y="324345"/>
                    </a:lnTo>
                    <a:lnTo>
                      <a:pt x="1152766" y="351523"/>
                    </a:lnTo>
                    <a:lnTo>
                      <a:pt x="1205636" y="366331"/>
                    </a:lnTo>
                    <a:lnTo>
                      <a:pt x="1243774" y="369087"/>
                    </a:lnTo>
                    <a:lnTo>
                      <a:pt x="1273746" y="367626"/>
                    </a:lnTo>
                    <a:lnTo>
                      <a:pt x="1303756" y="363232"/>
                    </a:lnTo>
                    <a:lnTo>
                      <a:pt x="1333804" y="355866"/>
                    </a:lnTo>
                    <a:lnTo>
                      <a:pt x="1363916" y="345465"/>
                    </a:lnTo>
                    <a:lnTo>
                      <a:pt x="1363916" y="163995"/>
                    </a:lnTo>
                    <a:close/>
                  </a:path>
                  <a:path w="2425700" h="369570">
                    <a:moveTo>
                      <a:pt x="1768233" y="184607"/>
                    </a:moveTo>
                    <a:lnTo>
                      <a:pt x="1765122" y="146329"/>
                    </a:lnTo>
                    <a:lnTo>
                      <a:pt x="1755775" y="111531"/>
                    </a:lnTo>
                    <a:lnTo>
                      <a:pt x="1752790" y="105562"/>
                    </a:lnTo>
                    <a:lnTo>
                      <a:pt x="1740166" y="80225"/>
                    </a:lnTo>
                    <a:lnTo>
                      <a:pt x="1718259" y="52425"/>
                    </a:lnTo>
                    <a:lnTo>
                      <a:pt x="1690763" y="29502"/>
                    </a:lnTo>
                    <a:lnTo>
                      <a:pt x="1658048" y="13182"/>
                    </a:lnTo>
                    <a:lnTo>
                      <a:pt x="1648764" y="10795"/>
                    </a:lnTo>
                    <a:lnTo>
                      <a:pt x="1648764" y="184607"/>
                    </a:lnTo>
                    <a:lnTo>
                      <a:pt x="1647583" y="202031"/>
                    </a:lnTo>
                    <a:lnTo>
                      <a:pt x="1629905" y="242760"/>
                    </a:lnTo>
                    <a:lnTo>
                      <a:pt x="1593151" y="262559"/>
                    </a:lnTo>
                    <a:lnTo>
                      <a:pt x="1577213" y="263880"/>
                    </a:lnTo>
                    <a:lnTo>
                      <a:pt x="1561160" y="262559"/>
                    </a:lnTo>
                    <a:lnTo>
                      <a:pt x="1524520" y="242760"/>
                    </a:lnTo>
                    <a:lnTo>
                      <a:pt x="1506639" y="202031"/>
                    </a:lnTo>
                    <a:lnTo>
                      <a:pt x="1505445" y="184607"/>
                    </a:lnTo>
                    <a:lnTo>
                      <a:pt x="1506639" y="167195"/>
                    </a:lnTo>
                    <a:lnTo>
                      <a:pt x="1524520" y="126695"/>
                    </a:lnTo>
                    <a:lnTo>
                      <a:pt x="1561160" y="106883"/>
                    </a:lnTo>
                    <a:lnTo>
                      <a:pt x="1577213" y="105562"/>
                    </a:lnTo>
                    <a:lnTo>
                      <a:pt x="1593151" y="106883"/>
                    </a:lnTo>
                    <a:lnTo>
                      <a:pt x="1629905" y="126695"/>
                    </a:lnTo>
                    <a:lnTo>
                      <a:pt x="1647583" y="167195"/>
                    </a:lnTo>
                    <a:lnTo>
                      <a:pt x="1648764" y="184607"/>
                    </a:lnTo>
                    <a:lnTo>
                      <a:pt x="1648764" y="10795"/>
                    </a:lnTo>
                    <a:lnTo>
                      <a:pt x="1620177" y="3416"/>
                    </a:lnTo>
                    <a:lnTo>
                      <a:pt x="1577213" y="177"/>
                    </a:lnTo>
                    <a:lnTo>
                      <a:pt x="1534160" y="3416"/>
                    </a:lnTo>
                    <a:lnTo>
                      <a:pt x="1496275" y="13182"/>
                    </a:lnTo>
                    <a:lnTo>
                      <a:pt x="1435938" y="52425"/>
                    </a:lnTo>
                    <a:lnTo>
                      <a:pt x="1398524" y="111531"/>
                    </a:lnTo>
                    <a:lnTo>
                      <a:pt x="1385963" y="184607"/>
                    </a:lnTo>
                    <a:lnTo>
                      <a:pt x="1389113" y="223024"/>
                    </a:lnTo>
                    <a:lnTo>
                      <a:pt x="1414145" y="289217"/>
                    </a:lnTo>
                    <a:lnTo>
                      <a:pt x="1463548" y="339852"/>
                    </a:lnTo>
                    <a:lnTo>
                      <a:pt x="1534160" y="366001"/>
                    </a:lnTo>
                    <a:lnTo>
                      <a:pt x="1577213" y="369277"/>
                    </a:lnTo>
                    <a:lnTo>
                      <a:pt x="1620177" y="366001"/>
                    </a:lnTo>
                    <a:lnTo>
                      <a:pt x="1658048" y="356184"/>
                    </a:lnTo>
                    <a:lnTo>
                      <a:pt x="1718259" y="317030"/>
                    </a:lnTo>
                    <a:lnTo>
                      <a:pt x="1752790" y="263880"/>
                    </a:lnTo>
                    <a:lnTo>
                      <a:pt x="1765122" y="223024"/>
                    </a:lnTo>
                    <a:lnTo>
                      <a:pt x="1768233" y="184607"/>
                    </a:lnTo>
                    <a:close/>
                  </a:path>
                  <a:path w="2425700" h="369570">
                    <a:moveTo>
                      <a:pt x="2128723" y="361137"/>
                    </a:moveTo>
                    <a:lnTo>
                      <a:pt x="2111286" y="314350"/>
                    </a:lnTo>
                    <a:lnTo>
                      <a:pt x="2079891" y="230085"/>
                    </a:lnTo>
                    <a:lnTo>
                      <a:pt x="2034946" y="109474"/>
                    </a:lnTo>
                    <a:lnTo>
                      <a:pt x="1997214" y="8178"/>
                    </a:lnTo>
                    <a:lnTo>
                      <a:pt x="1969503" y="8178"/>
                    </a:lnTo>
                    <a:lnTo>
                      <a:pt x="1969503" y="230085"/>
                    </a:lnTo>
                    <a:lnTo>
                      <a:pt x="1900224" y="230085"/>
                    </a:lnTo>
                    <a:lnTo>
                      <a:pt x="1924989" y="154901"/>
                    </a:lnTo>
                    <a:lnTo>
                      <a:pt x="1934527" y="109474"/>
                    </a:lnTo>
                    <a:lnTo>
                      <a:pt x="1936305" y="121005"/>
                    </a:lnTo>
                    <a:lnTo>
                      <a:pt x="1938604" y="132435"/>
                    </a:lnTo>
                    <a:lnTo>
                      <a:pt x="1941423" y="143738"/>
                    </a:lnTo>
                    <a:lnTo>
                      <a:pt x="1944751" y="154901"/>
                    </a:lnTo>
                    <a:lnTo>
                      <a:pt x="1969503" y="230085"/>
                    </a:lnTo>
                    <a:lnTo>
                      <a:pt x="1969503" y="8178"/>
                    </a:lnTo>
                    <a:lnTo>
                      <a:pt x="1872068" y="8178"/>
                    </a:lnTo>
                    <a:lnTo>
                      <a:pt x="1740103" y="361137"/>
                    </a:lnTo>
                    <a:lnTo>
                      <a:pt x="1857984" y="361137"/>
                    </a:lnTo>
                    <a:lnTo>
                      <a:pt x="1873656" y="314350"/>
                    </a:lnTo>
                    <a:lnTo>
                      <a:pt x="1995627" y="314350"/>
                    </a:lnTo>
                    <a:lnTo>
                      <a:pt x="2010841" y="361137"/>
                    </a:lnTo>
                    <a:lnTo>
                      <a:pt x="2128723" y="361137"/>
                    </a:lnTo>
                    <a:close/>
                  </a:path>
                  <a:path w="2425700" h="369570">
                    <a:moveTo>
                      <a:pt x="2425230" y="254647"/>
                    </a:moveTo>
                    <a:lnTo>
                      <a:pt x="2415692" y="210362"/>
                    </a:lnTo>
                    <a:lnTo>
                      <a:pt x="2391156" y="179019"/>
                    </a:lnTo>
                    <a:lnTo>
                      <a:pt x="2357996" y="159029"/>
                    </a:lnTo>
                    <a:lnTo>
                      <a:pt x="2321204" y="144945"/>
                    </a:lnTo>
                    <a:lnTo>
                      <a:pt x="2303653" y="139979"/>
                    </a:lnTo>
                    <a:lnTo>
                      <a:pt x="2280780" y="132880"/>
                    </a:lnTo>
                    <a:lnTo>
                      <a:pt x="2253742" y="116776"/>
                    </a:lnTo>
                    <a:lnTo>
                      <a:pt x="2253742" y="112014"/>
                    </a:lnTo>
                    <a:lnTo>
                      <a:pt x="2255697" y="105156"/>
                    </a:lnTo>
                    <a:lnTo>
                      <a:pt x="2261578" y="100266"/>
                    </a:lnTo>
                    <a:lnTo>
                      <a:pt x="2271369" y="97320"/>
                    </a:lnTo>
                    <a:lnTo>
                      <a:pt x="2285085" y="96342"/>
                    </a:lnTo>
                    <a:lnTo>
                      <a:pt x="2315883" y="98082"/>
                    </a:lnTo>
                    <a:lnTo>
                      <a:pt x="2345613" y="104317"/>
                    </a:lnTo>
                    <a:lnTo>
                      <a:pt x="2374328" y="115023"/>
                    </a:lnTo>
                    <a:lnTo>
                      <a:pt x="2402065" y="130187"/>
                    </a:lnTo>
                    <a:lnTo>
                      <a:pt x="2402065" y="29337"/>
                    </a:lnTo>
                    <a:lnTo>
                      <a:pt x="2373528" y="16522"/>
                    </a:lnTo>
                    <a:lnTo>
                      <a:pt x="2342426" y="7366"/>
                    </a:lnTo>
                    <a:lnTo>
                      <a:pt x="2308783" y="1879"/>
                    </a:lnTo>
                    <a:lnTo>
                      <a:pt x="2272588" y="38"/>
                    </a:lnTo>
                    <a:lnTo>
                      <a:pt x="2243620" y="1790"/>
                    </a:lnTo>
                    <a:lnTo>
                      <a:pt x="2193798" y="15760"/>
                    </a:lnTo>
                    <a:lnTo>
                      <a:pt x="2155748" y="43662"/>
                    </a:lnTo>
                    <a:lnTo>
                      <a:pt x="2136241" y="84378"/>
                    </a:lnTo>
                    <a:lnTo>
                      <a:pt x="2133816" y="109512"/>
                    </a:lnTo>
                    <a:lnTo>
                      <a:pt x="2134590" y="123431"/>
                    </a:lnTo>
                    <a:lnTo>
                      <a:pt x="2146541" y="160159"/>
                    </a:lnTo>
                    <a:lnTo>
                      <a:pt x="2178113" y="193776"/>
                    </a:lnTo>
                    <a:lnTo>
                      <a:pt x="2219439" y="214452"/>
                    </a:lnTo>
                    <a:lnTo>
                      <a:pt x="2270023" y="230822"/>
                    </a:lnTo>
                    <a:lnTo>
                      <a:pt x="2278380" y="233591"/>
                    </a:lnTo>
                    <a:lnTo>
                      <a:pt x="2285885" y="236613"/>
                    </a:lnTo>
                    <a:lnTo>
                      <a:pt x="2292578" y="239890"/>
                    </a:lnTo>
                    <a:lnTo>
                      <a:pt x="2300986" y="244424"/>
                    </a:lnTo>
                    <a:lnTo>
                      <a:pt x="2305304" y="249428"/>
                    </a:lnTo>
                    <a:lnTo>
                      <a:pt x="2305304" y="260781"/>
                    </a:lnTo>
                    <a:lnTo>
                      <a:pt x="2265324" y="271919"/>
                    </a:lnTo>
                    <a:lnTo>
                      <a:pt x="2232736" y="269328"/>
                    </a:lnTo>
                    <a:lnTo>
                      <a:pt x="2200440" y="261556"/>
                    </a:lnTo>
                    <a:lnTo>
                      <a:pt x="2168436" y="248640"/>
                    </a:lnTo>
                    <a:lnTo>
                      <a:pt x="2136762" y="230581"/>
                    </a:lnTo>
                    <a:lnTo>
                      <a:pt x="2136762" y="335965"/>
                    </a:lnTo>
                    <a:lnTo>
                      <a:pt x="2167890" y="350443"/>
                    </a:lnTo>
                    <a:lnTo>
                      <a:pt x="2201634" y="360819"/>
                    </a:lnTo>
                    <a:lnTo>
                      <a:pt x="2237981" y="367042"/>
                    </a:lnTo>
                    <a:lnTo>
                      <a:pt x="2276906" y="369125"/>
                    </a:lnTo>
                    <a:lnTo>
                      <a:pt x="2330361" y="364553"/>
                    </a:lnTo>
                    <a:lnTo>
                      <a:pt x="2371890" y="350812"/>
                    </a:lnTo>
                    <a:lnTo>
                      <a:pt x="2401532" y="327926"/>
                    </a:lnTo>
                    <a:lnTo>
                      <a:pt x="2419312" y="295871"/>
                    </a:lnTo>
                    <a:lnTo>
                      <a:pt x="2425230" y="25464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6" name="object 26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1393503" y="5155393"/>
                <a:ext cx="114249" cy="137185"/>
              </a:xfrm>
              <a:prstGeom prst="rect">
                <a:avLst/>
              </a:prstGeom>
            </p:spPr>
          </p:pic>
          <p:pic>
            <p:nvPicPr>
              <p:cNvPr id="27" name="object 27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718797" y="5155439"/>
                <a:ext cx="139230" cy="137185"/>
              </a:xfrm>
              <a:prstGeom prst="rect">
                <a:avLst/>
              </a:prstGeom>
            </p:spPr>
          </p:pic>
          <p:pic>
            <p:nvPicPr>
              <p:cNvPr id="28" name="object 28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2054454" y="5157909"/>
                <a:ext cx="129019" cy="132194"/>
              </a:xfrm>
              <a:prstGeom prst="rect">
                <a:avLst/>
              </a:prstGeom>
            </p:spPr>
          </p:pic>
          <p:sp>
            <p:nvSpPr>
              <p:cNvPr id="29" name="object 29"/>
              <p:cNvSpPr/>
              <p:nvPr/>
            </p:nvSpPr>
            <p:spPr>
              <a:xfrm>
                <a:off x="12393879" y="5157825"/>
                <a:ext cx="9271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92709" h="132079">
                    <a:moveTo>
                      <a:pt x="92214" y="113030"/>
                    </a:moveTo>
                    <a:lnTo>
                      <a:pt x="21577" y="113030"/>
                    </a:lnTo>
                    <a:lnTo>
                      <a:pt x="21577" y="74930"/>
                    </a:lnTo>
                    <a:lnTo>
                      <a:pt x="85407" y="74930"/>
                    </a:lnTo>
                    <a:lnTo>
                      <a:pt x="85407" y="55880"/>
                    </a:lnTo>
                    <a:lnTo>
                      <a:pt x="21577" y="55880"/>
                    </a:lnTo>
                    <a:lnTo>
                      <a:pt x="21577" y="20320"/>
                    </a:lnTo>
                    <a:lnTo>
                      <a:pt x="91084" y="20320"/>
                    </a:lnTo>
                    <a:lnTo>
                      <a:pt x="91084" y="0"/>
                    </a:lnTo>
                    <a:lnTo>
                      <a:pt x="0" y="0"/>
                    </a:lnTo>
                    <a:lnTo>
                      <a:pt x="0" y="20320"/>
                    </a:lnTo>
                    <a:lnTo>
                      <a:pt x="0" y="55880"/>
                    </a:lnTo>
                    <a:lnTo>
                      <a:pt x="0" y="7493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92214" y="132080"/>
                    </a:lnTo>
                    <a:lnTo>
                      <a:pt x="92214" y="1130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0" name="object 30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703745" y="5157909"/>
                <a:ext cx="114020" cy="132194"/>
              </a:xfrm>
              <a:prstGeom prst="rect">
                <a:avLst/>
              </a:prstGeom>
            </p:spPr>
          </p:pic>
          <p:pic>
            <p:nvPicPr>
              <p:cNvPr id="31" name="object 31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3358068" y="5155439"/>
                <a:ext cx="139230" cy="137185"/>
              </a:xfrm>
              <a:prstGeom prst="rect">
                <a:avLst/>
              </a:prstGeom>
            </p:spPr>
          </p:pic>
          <p:pic>
            <p:nvPicPr>
              <p:cNvPr id="32" name="object 32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3028978" y="5157909"/>
                <a:ext cx="112877" cy="132194"/>
              </a:xfrm>
              <a:prstGeom prst="rect">
                <a:avLst/>
              </a:prstGeom>
            </p:spPr>
          </p:pic>
          <p:pic>
            <p:nvPicPr>
              <p:cNvPr id="33" name="object 33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071016" y="4391745"/>
                <a:ext cx="1016033" cy="1035342"/>
              </a:xfrm>
              <a:prstGeom prst="rect">
                <a:avLst/>
              </a:prstGeom>
            </p:spPr>
          </p:pic>
        </p:grpSp>
        <p:grpSp>
          <p:nvGrpSpPr>
            <p:cNvPr id="35" name="object 35"/>
            <p:cNvGrpSpPr/>
            <p:nvPr/>
          </p:nvGrpSpPr>
          <p:grpSpPr>
            <a:xfrm>
              <a:off x="6974464" y="4292729"/>
              <a:ext cx="2523490" cy="1314450"/>
              <a:chOff x="6974464" y="4292729"/>
              <a:chExt cx="2523490" cy="1314450"/>
            </a:xfrm>
          </p:grpSpPr>
          <p:sp>
            <p:nvSpPr>
              <p:cNvPr id="36" name="object 36"/>
              <p:cNvSpPr/>
              <p:nvPr/>
            </p:nvSpPr>
            <p:spPr>
              <a:xfrm>
                <a:off x="6974464" y="4292729"/>
                <a:ext cx="2523490" cy="1314450"/>
              </a:xfrm>
              <a:custGeom>
                <a:avLst/>
                <a:gdLst/>
                <a:ahLst/>
                <a:cxnLst/>
                <a:rect l="l" t="t" r="r" b="b"/>
                <a:pathLst>
                  <a:path w="2523490" h="1314450">
                    <a:moveTo>
                      <a:pt x="2326563" y="0"/>
                    </a:moveTo>
                    <a:lnTo>
                      <a:pt x="196735" y="0"/>
                    </a:lnTo>
                    <a:lnTo>
                      <a:pt x="151627" y="5196"/>
                    </a:lnTo>
                    <a:lnTo>
                      <a:pt x="110218" y="19997"/>
                    </a:lnTo>
                    <a:lnTo>
                      <a:pt x="73689" y="43222"/>
                    </a:lnTo>
                    <a:lnTo>
                      <a:pt x="43222" y="73689"/>
                    </a:lnTo>
                    <a:lnTo>
                      <a:pt x="19997" y="110218"/>
                    </a:lnTo>
                    <a:lnTo>
                      <a:pt x="5196" y="151627"/>
                    </a:lnTo>
                    <a:lnTo>
                      <a:pt x="0" y="196735"/>
                    </a:lnTo>
                    <a:lnTo>
                      <a:pt x="0" y="1117485"/>
                    </a:lnTo>
                    <a:lnTo>
                      <a:pt x="5196" y="1162593"/>
                    </a:lnTo>
                    <a:lnTo>
                      <a:pt x="19997" y="1204002"/>
                    </a:lnTo>
                    <a:lnTo>
                      <a:pt x="43222" y="1240531"/>
                    </a:lnTo>
                    <a:lnTo>
                      <a:pt x="73689" y="1270999"/>
                    </a:lnTo>
                    <a:lnTo>
                      <a:pt x="110218" y="1294223"/>
                    </a:lnTo>
                    <a:lnTo>
                      <a:pt x="151627" y="1309025"/>
                    </a:lnTo>
                    <a:lnTo>
                      <a:pt x="196735" y="1314221"/>
                    </a:lnTo>
                    <a:lnTo>
                      <a:pt x="2326563" y="1314221"/>
                    </a:lnTo>
                    <a:lnTo>
                      <a:pt x="2371675" y="1309025"/>
                    </a:lnTo>
                    <a:lnTo>
                      <a:pt x="2413086" y="1294223"/>
                    </a:lnTo>
                    <a:lnTo>
                      <a:pt x="2449614" y="1270999"/>
                    </a:lnTo>
                    <a:lnTo>
                      <a:pt x="2480081" y="1240531"/>
                    </a:lnTo>
                    <a:lnTo>
                      <a:pt x="2503304" y="1204002"/>
                    </a:lnTo>
                    <a:lnTo>
                      <a:pt x="2518103" y="1162593"/>
                    </a:lnTo>
                    <a:lnTo>
                      <a:pt x="2523299" y="1117485"/>
                    </a:lnTo>
                    <a:lnTo>
                      <a:pt x="2523299" y="196735"/>
                    </a:lnTo>
                    <a:lnTo>
                      <a:pt x="2518103" y="151627"/>
                    </a:lnTo>
                    <a:lnTo>
                      <a:pt x="2503304" y="110218"/>
                    </a:lnTo>
                    <a:lnTo>
                      <a:pt x="2480081" y="73689"/>
                    </a:lnTo>
                    <a:lnTo>
                      <a:pt x="2449614" y="43222"/>
                    </a:lnTo>
                    <a:lnTo>
                      <a:pt x="2413086" y="19997"/>
                    </a:lnTo>
                    <a:lnTo>
                      <a:pt x="2371675" y="5196"/>
                    </a:lnTo>
                    <a:lnTo>
                      <a:pt x="23265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7251113" y="4669099"/>
                <a:ext cx="1233170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1233170" h="328295">
                    <a:moveTo>
                      <a:pt x="1121905" y="863"/>
                    </a:moveTo>
                    <a:lnTo>
                      <a:pt x="1050289" y="863"/>
                    </a:lnTo>
                    <a:lnTo>
                      <a:pt x="1050289" y="300012"/>
                    </a:lnTo>
                    <a:lnTo>
                      <a:pt x="1124077" y="295173"/>
                    </a:lnTo>
                    <a:lnTo>
                      <a:pt x="1124077" y="193128"/>
                    </a:lnTo>
                    <a:lnTo>
                      <a:pt x="1190458" y="193128"/>
                    </a:lnTo>
                    <a:lnTo>
                      <a:pt x="1189926" y="191820"/>
                    </a:lnTo>
                    <a:lnTo>
                      <a:pt x="1208656" y="178920"/>
                    </a:lnTo>
                    <a:lnTo>
                      <a:pt x="1222040" y="159856"/>
                    </a:lnTo>
                    <a:lnTo>
                      <a:pt x="1224575" y="151891"/>
                    </a:lnTo>
                    <a:lnTo>
                      <a:pt x="1124077" y="151891"/>
                    </a:lnTo>
                    <a:lnTo>
                      <a:pt x="1124077" y="71170"/>
                    </a:lnTo>
                    <a:lnTo>
                      <a:pt x="1229214" y="71170"/>
                    </a:lnTo>
                    <a:lnTo>
                      <a:pt x="1228709" y="68558"/>
                    </a:lnTo>
                    <a:lnTo>
                      <a:pt x="1212728" y="33724"/>
                    </a:lnTo>
                    <a:lnTo>
                      <a:pt x="1172781" y="7518"/>
                    </a:lnTo>
                    <a:lnTo>
                      <a:pt x="1136326" y="1283"/>
                    </a:lnTo>
                    <a:lnTo>
                      <a:pt x="1121905" y="863"/>
                    </a:lnTo>
                    <a:close/>
                  </a:path>
                  <a:path w="1233170" h="328295">
                    <a:moveTo>
                      <a:pt x="1190458" y="193128"/>
                    </a:moveTo>
                    <a:lnTo>
                      <a:pt x="1124077" y="193128"/>
                    </a:lnTo>
                    <a:lnTo>
                      <a:pt x="1154493" y="293077"/>
                    </a:lnTo>
                    <a:lnTo>
                      <a:pt x="1228953" y="287718"/>
                    </a:lnTo>
                    <a:lnTo>
                      <a:pt x="1190458" y="193128"/>
                    </a:lnTo>
                    <a:close/>
                  </a:path>
                  <a:path w="1233170" h="328295">
                    <a:moveTo>
                      <a:pt x="1229214" y="71170"/>
                    </a:moveTo>
                    <a:lnTo>
                      <a:pt x="1124077" y="71170"/>
                    </a:lnTo>
                    <a:lnTo>
                      <a:pt x="1131803" y="71862"/>
                    </a:lnTo>
                    <a:lnTo>
                      <a:pt x="1138620" y="73929"/>
                    </a:lnTo>
                    <a:lnTo>
                      <a:pt x="1158620" y="111099"/>
                    </a:lnTo>
                    <a:lnTo>
                      <a:pt x="1158074" y="119779"/>
                    </a:lnTo>
                    <a:lnTo>
                      <a:pt x="1132169" y="151187"/>
                    </a:lnTo>
                    <a:lnTo>
                      <a:pt x="1124077" y="151891"/>
                    </a:lnTo>
                    <a:lnTo>
                      <a:pt x="1224575" y="151891"/>
                    </a:lnTo>
                    <a:lnTo>
                      <a:pt x="1230072" y="134622"/>
                    </a:lnTo>
                    <a:lnTo>
                      <a:pt x="1232750" y="103212"/>
                    </a:lnTo>
                    <a:lnTo>
                      <a:pt x="1232127" y="90831"/>
                    </a:lnTo>
                    <a:lnTo>
                      <a:pt x="1230783" y="79282"/>
                    </a:lnTo>
                    <a:lnTo>
                      <a:pt x="1229214" y="71170"/>
                    </a:lnTo>
                    <a:close/>
                  </a:path>
                  <a:path w="1233170" h="328295">
                    <a:moveTo>
                      <a:pt x="1003731" y="0"/>
                    </a:moveTo>
                    <a:lnTo>
                      <a:pt x="866343" y="0"/>
                    </a:lnTo>
                    <a:lnTo>
                      <a:pt x="866343" y="310680"/>
                    </a:lnTo>
                    <a:lnTo>
                      <a:pt x="1003731" y="302933"/>
                    </a:lnTo>
                    <a:lnTo>
                      <a:pt x="1003731" y="250837"/>
                    </a:lnTo>
                    <a:lnTo>
                      <a:pt x="940117" y="250837"/>
                    </a:lnTo>
                    <a:lnTo>
                      <a:pt x="940117" y="200939"/>
                    </a:lnTo>
                    <a:lnTo>
                      <a:pt x="997546" y="200939"/>
                    </a:lnTo>
                    <a:lnTo>
                      <a:pt x="997546" y="123685"/>
                    </a:lnTo>
                    <a:lnTo>
                      <a:pt x="940117" y="123685"/>
                    </a:lnTo>
                    <a:lnTo>
                      <a:pt x="940117" y="78117"/>
                    </a:lnTo>
                    <a:lnTo>
                      <a:pt x="1003731" y="78117"/>
                    </a:lnTo>
                    <a:lnTo>
                      <a:pt x="1003731" y="0"/>
                    </a:lnTo>
                    <a:close/>
                  </a:path>
                  <a:path w="1233170" h="328295">
                    <a:moveTo>
                      <a:pt x="623455" y="863"/>
                    </a:moveTo>
                    <a:lnTo>
                      <a:pt x="532955" y="863"/>
                    </a:lnTo>
                    <a:lnTo>
                      <a:pt x="467563" y="326047"/>
                    </a:lnTo>
                    <a:lnTo>
                      <a:pt x="544372" y="323964"/>
                    </a:lnTo>
                    <a:lnTo>
                      <a:pt x="549236" y="285572"/>
                    </a:lnTo>
                    <a:lnTo>
                      <a:pt x="674039" y="285572"/>
                    </a:lnTo>
                    <a:lnTo>
                      <a:pt x="661701" y="216128"/>
                    </a:lnTo>
                    <a:lnTo>
                      <a:pt x="559460" y="216128"/>
                    </a:lnTo>
                    <a:lnTo>
                      <a:pt x="576618" y="78981"/>
                    </a:lnTo>
                    <a:lnTo>
                      <a:pt x="637334" y="78981"/>
                    </a:lnTo>
                    <a:lnTo>
                      <a:pt x="623455" y="863"/>
                    </a:lnTo>
                    <a:close/>
                  </a:path>
                  <a:path w="1233170" h="328295">
                    <a:moveTo>
                      <a:pt x="674039" y="285572"/>
                    </a:moveTo>
                    <a:lnTo>
                      <a:pt x="599884" y="285572"/>
                    </a:lnTo>
                    <a:lnTo>
                      <a:pt x="604177" y="322046"/>
                    </a:lnTo>
                    <a:lnTo>
                      <a:pt x="680021" y="319239"/>
                    </a:lnTo>
                    <a:lnTo>
                      <a:pt x="674039" y="285572"/>
                    </a:lnTo>
                    <a:close/>
                  </a:path>
                  <a:path w="1233170" h="328295">
                    <a:moveTo>
                      <a:pt x="790676" y="80721"/>
                    </a:moveTo>
                    <a:lnTo>
                      <a:pt x="716165" y="80721"/>
                    </a:lnTo>
                    <a:lnTo>
                      <a:pt x="716165" y="317766"/>
                    </a:lnTo>
                    <a:lnTo>
                      <a:pt x="790676" y="314439"/>
                    </a:lnTo>
                    <a:lnTo>
                      <a:pt x="790676" y="80721"/>
                    </a:lnTo>
                    <a:close/>
                  </a:path>
                  <a:path w="1233170" h="328295">
                    <a:moveTo>
                      <a:pt x="637334" y="78981"/>
                    </a:moveTo>
                    <a:lnTo>
                      <a:pt x="577291" y="78981"/>
                    </a:lnTo>
                    <a:lnTo>
                      <a:pt x="590715" y="216128"/>
                    </a:lnTo>
                    <a:lnTo>
                      <a:pt x="661701" y="216128"/>
                    </a:lnTo>
                    <a:lnTo>
                      <a:pt x="637334" y="78981"/>
                    </a:lnTo>
                    <a:close/>
                  </a:path>
                  <a:path w="1233170" h="328295">
                    <a:moveTo>
                      <a:pt x="833208" y="863"/>
                    </a:moveTo>
                    <a:lnTo>
                      <a:pt x="675462" y="863"/>
                    </a:lnTo>
                    <a:lnTo>
                      <a:pt x="675462" y="80721"/>
                    </a:lnTo>
                    <a:lnTo>
                      <a:pt x="833208" y="80721"/>
                    </a:lnTo>
                    <a:lnTo>
                      <a:pt x="833208" y="863"/>
                    </a:lnTo>
                    <a:close/>
                  </a:path>
                  <a:path w="1233170" h="328295">
                    <a:moveTo>
                      <a:pt x="291503" y="863"/>
                    </a:moveTo>
                    <a:lnTo>
                      <a:pt x="199542" y="863"/>
                    </a:lnTo>
                    <a:lnTo>
                      <a:pt x="167627" y="328091"/>
                    </a:lnTo>
                    <a:lnTo>
                      <a:pt x="246786" y="328091"/>
                    </a:lnTo>
                    <a:lnTo>
                      <a:pt x="254050" y="121869"/>
                    </a:lnTo>
                    <a:lnTo>
                      <a:pt x="306490" y="121869"/>
                    </a:lnTo>
                    <a:lnTo>
                      <a:pt x="291503" y="863"/>
                    </a:lnTo>
                    <a:close/>
                  </a:path>
                  <a:path w="1233170" h="328295">
                    <a:moveTo>
                      <a:pt x="306490" y="121869"/>
                    </a:moveTo>
                    <a:lnTo>
                      <a:pt x="254838" y="121869"/>
                    </a:lnTo>
                    <a:lnTo>
                      <a:pt x="280936" y="328091"/>
                    </a:lnTo>
                    <a:lnTo>
                      <a:pt x="341274" y="328091"/>
                    </a:lnTo>
                    <a:lnTo>
                      <a:pt x="364028" y="174459"/>
                    </a:lnTo>
                    <a:lnTo>
                      <a:pt x="313004" y="174459"/>
                    </a:lnTo>
                    <a:lnTo>
                      <a:pt x="306490" y="121869"/>
                    </a:lnTo>
                    <a:close/>
                  </a:path>
                  <a:path w="1233170" h="328295">
                    <a:moveTo>
                      <a:pt x="439846" y="121869"/>
                    </a:moveTo>
                    <a:lnTo>
                      <a:pt x="372605" y="121869"/>
                    </a:lnTo>
                    <a:lnTo>
                      <a:pt x="379869" y="327888"/>
                    </a:lnTo>
                    <a:lnTo>
                      <a:pt x="456425" y="326313"/>
                    </a:lnTo>
                    <a:lnTo>
                      <a:pt x="439846" y="121869"/>
                    </a:lnTo>
                    <a:close/>
                  </a:path>
                  <a:path w="1233170" h="328295">
                    <a:moveTo>
                      <a:pt x="430034" y="863"/>
                    </a:moveTo>
                    <a:lnTo>
                      <a:pt x="338442" y="863"/>
                    </a:lnTo>
                    <a:lnTo>
                      <a:pt x="313677" y="174459"/>
                    </a:lnTo>
                    <a:lnTo>
                      <a:pt x="364028" y="174459"/>
                    </a:lnTo>
                    <a:lnTo>
                      <a:pt x="371817" y="121869"/>
                    </a:lnTo>
                    <a:lnTo>
                      <a:pt x="439846" y="121869"/>
                    </a:lnTo>
                    <a:lnTo>
                      <a:pt x="430034" y="863"/>
                    </a:lnTo>
                    <a:close/>
                  </a:path>
                  <a:path w="1233170" h="328295">
                    <a:moveTo>
                      <a:pt x="137388" y="0"/>
                    </a:moveTo>
                    <a:lnTo>
                      <a:pt x="0" y="0"/>
                    </a:lnTo>
                    <a:lnTo>
                      <a:pt x="0" y="328091"/>
                    </a:lnTo>
                    <a:lnTo>
                      <a:pt x="137388" y="328091"/>
                    </a:lnTo>
                    <a:lnTo>
                      <a:pt x="137388" y="250837"/>
                    </a:lnTo>
                    <a:lnTo>
                      <a:pt x="73799" y="250837"/>
                    </a:lnTo>
                    <a:lnTo>
                      <a:pt x="73799" y="200939"/>
                    </a:lnTo>
                    <a:lnTo>
                      <a:pt x="131203" y="200939"/>
                    </a:lnTo>
                    <a:lnTo>
                      <a:pt x="131203" y="123685"/>
                    </a:lnTo>
                    <a:lnTo>
                      <a:pt x="73799" y="123685"/>
                    </a:lnTo>
                    <a:lnTo>
                      <a:pt x="73799" y="78117"/>
                    </a:lnTo>
                    <a:lnTo>
                      <a:pt x="137388" y="78117"/>
                    </a:lnTo>
                    <a:lnTo>
                      <a:pt x="137388" y="0"/>
                    </a:lnTo>
                    <a:close/>
                  </a:path>
                </a:pathLst>
              </a:custGeom>
              <a:solidFill>
                <a:srgbClr val="2164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7229964" y="4896100"/>
                <a:ext cx="2010410" cy="161290"/>
              </a:xfrm>
              <a:custGeom>
                <a:avLst/>
                <a:gdLst/>
                <a:ahLst/>
                <a:cxnLst/>
                <a:rect l="l" t="t" r="r" b="b"/>
                <a:pathLst>
                  <a:path w="2010409" h="161289">
                    <a:moveTo>
                      <a:pt x="2010257" y="0"/>
                    </a:moveTo>
                    <a:lnTo>
                      <a:pt x="1909666" y="15124"/>
                    </a:lnTo>
                    <a:lnTo>
                      <a:pt x="1809078" y="29685"/>
                    </a:lnTo>
                    <a:lnTo>
                      <a:pt x="1708495" y="43582"/>
                    </a:lnTo>
                    <a:lnTo>
                      <a:pt x="1607919" y="56719"/>
                    </a:lnTo>
                    <a:lnTo>
                      <a:pt x="1507351" y="68994"/>
                    </a:lnTo>
                    <a:lnTo>
                      <a:pt x="1406795" y="80309"/>
                    </a:lnTo>
                    <a:lnTo>
                      <a:pt x="1356522" y="85576"/>
                    </a:lnTo>
                    <a:lnTo>
                      <a:pt x="1306252" y="90566"/>
                    </a:lnTo>
                    <a:lnTo>
                      <a:pt x="1255986" y="95267"/>
                    </a:lnTo>
                    <a:lnTo>
                      <a:pt x="1205724" y="99665"/>
                    </a:lnTo>
                    <a:lnTo>
                      <a:pt x="1155466" y="103750"/>
                    </a:lnTo>
                    <a:lnTo>
                      <a:pt x="1105213" y="107508"/>
                    </a:lnTo>
                    <a:lnTo>
                      <a:pt x="1054965" y="110927"/>
                    </a:lnTo>
                    <a:lnTo>
                      <a:pt x="1004722" y="113995"/>
                    </a:lnTo>
                    <a:lnTo>
                      <a:pt x="954539" y="116734"/>
                    </a:lnTo>
                    <a:lnTo>
                      <a:pt x="904344" y="119195"/>
                    </a:lnTo>
                    <a:lnTo>
                      <a:pt x="803927" y="123337"/>
                    </a:lnTo>
                    <a:lnTo>
                      <a:pt x="703478" y="126541"/>
                    </a:lnTo>
                    <a:lnTo>
                      <a:pt x="603002" y="128923"/>
                    </a:lnTo>
                    <a:lnTo>
                      <a:pt x="502508" y="130602"/>
                    </a:lnTo>
                    <a:lnTo>
                      <a:pt x="402002" y="131696"/>
                    </a:lnTo>
                    <a:lnTo>
                      <a:pt x="251237" y="132499"/>
                    </a:lnTo>
                    <a:lnTo>
                      <a:pt x="0" y="132587"/>
                    </a:lnTo>
                    <a:lnTo>
                      <a:pt x="0" y="160845"/>
                    </a:lnTo>
                    <a:lnTo>
                      <a:pt x="351597" y="159869"/>
                    </a:lnTo>
                    <a:lnTo>
                      <a:pt x="502326" y="158216"/>
                    </a:lnTo>
                    <a:lnTo>
                      <a:pt x="602807" y="156421"/>
                    </a:lnTo>
                    <a:lnTo>
                      <a:pt x="703274" y="153941"/>
                    </a:lnTo>
                    <a:lnTo>
                      <a:pt x="803721" y="150662"/>
                    </a:lnTo>
                    <a:lnTo>
                      <a:pt x="904138" y="146473"/>
                    </a:lnTo>
                    <a:lnTo>
                      <a:pt x="954334" y="144002"/>
                    </a:lnTo>
                    <a:lnTo>
                      <a:pt x="1004519" y="141262"/>
                    </a:lnTo>
                    <a:lnTo>
                      <a:pt x="1054759" y="138208"/>
                    </a:lnTo>
                    <a:lnTo>
                      <a:pt x="1105001" y="134821"/>
                    </a:lnTo>
                    <a:lnTo>
                      <a:pt x="1155247" y="131111"/>
                    </a:lnTo>
                    <a:lnTo>
                      <a:pt x="1205495" y="127090"/>
                    </a:lnTo>
                    <a:lnTo>
                      <a:pt x="1255746" y="122771"/>
                    </a:lnTo>
                    <a:lnTo>
                      <a:pt x="1305999" y="118164"/>
                    </a:lnTo>
                    <a:lnTo>
                      <a:pt x="1356256" y="113282"/>
                    </a:lnTo>
                    <a:lnTo>
                      <a:pt x="1406515" y="108137"/>
                    </a:lnTo>
                    <a:lnTo>
                      <a:pt x="1507042" y="97102"/>
                    </a:lnTo>
                    <a:lnTo>
                      <a:pt x="1607580" y="85154"/>
                    </a:lnTo>
                    <a:lnTo>
                      <a:pt x="1708130" y="72387"/>
                    </a:lnTo>
                    <a:lnTo>
                      <a:pt x="1808692" y="58894"/>
                    </a:lnTo>
                    <a:lnTo>
                      <a:pt x="1909265" y="44771"/>
                    </a:lnTo>
                    <a:lnTo>
                      <a:pt x="2009851" y="30111"/>
                    </a:lnTo>
                    <a:lnTo>
                      <a:pt x="2010257" y="0"/>
                    </a:lnTo>
                    <a:close/>
                  </a:path>
                </a:pathLst>
              </a:custGeom>
              <a:solidFill>
                <a:srgbClr val="FFF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7229964" y="4954866"/>
                <a:ext cx="2009775" cy="157480"/>
              </a:xfrm>
              <a:custGeom>
                <a:avLst/>
                <a:gdLst/>
                <a:ahLst/>
                <a:cxnLst/>
                <a:rect l="l" t="t" r="r" b="b"/>
                <a:pathLst>
                  <a:path w="2009775" h="157479">
                    <a:moveTo>
                      <a:pt x="2009470" y="0"/>
                    </a:moveTo>
                    <a:lnTo>
                      <a:pt x="1908886" y="14223"/>
                    </a:lnTo>
                    <a:lnTo>
                      <a:pt x="1808326" y="27932"/>
                    </a:lnTo>
                    <a:lnTo>
                      <a:pt x="1707785" y="41037"/>
                    </a:lnTo>
                    <a:lnTo>
                      <a:pt x="1607261" y="53450"/>
                    </a:lnTo>
                    <a:lnTo>
                      <a:pt x="1506751" y="65082"/>
                    </a:lnTo>
                    <a:lnTo>
                      <a:pt x="1406254" y="75844"/>
                    </a:lnTo>
                    <a:lnTo>
                      <a:pt x="1305765" y="85648"/>
                    </a:lnTo>
                    <a:lnTo>
                      <a:pt x="1255524" y="90163"/>
                    </a:lnTo>
                    <a:lnTo>
                      <a:pt x="1205283" y="94404"/>
                    </a:lnTo>
                    <a:lnTo>
                      <a:pt x="1155044" y="98362"/>
                    </a:lnTo>
                    <a:lnTo>
                      <a:pt x="1104805" y="102024"/>
                    </a:lnTo>
                    <a:lnTo>
                      <a:pt x="1054567" y="105380"/>
                    </a:lnTo>
                    <a:lnTo>
                      <a:pt x="1004328" y="108419"/>
                    </a:lnTo>
                    <a:lnTo>
                      <a:pt x="954143" y="111156"/>
                    </a:lnTo>
                    <a:lnTo>
                      <a:pt x="903950" y="113634"/>
                    </a:lnTo>
                    <a:lnTo>
                      <a:pt x="803545" y="117863"/>
                    </a:lnTo>
                    <a:lnTo>
                      <a:pt x="703119" y="121215"/>
                    </a:lnTo>
                    <a:lnTo>
                      <a:pt x="602678" y="123794"/>
                    </a:lnTo>
                    <a:lnTo>
                      <a:pt x="502226" y="125707"/>
                    </a:lnTo>
                    <a:lnTo>
                      <a:pt x="401769" y="127060"/>
                    </a:lnTo>
                    <a:lnTo>
                      <a:pt x="251086" y="128272"/>
                    </a:lnTo>
                    <a:lnTo>
                      <a:pt x="0" y="128993"/>
                    </a:lnTo>
                    <a:lnTo>
                      <a:pt x="0" y="157225"/>
                    </a:lnTo>
                    <a:lnTo>
                      <a:pt x="100422" y="156936"/>
                    </a:lnTo>
                    <a:lnTo>
                      <a:pt x="351532" y="155340"/>
                    </a:lnTo>
                    <a:lnTo>
                      <a:pt x="502202" y="153285"/>
                    </a:lnTo>
                    <a:lnTo>
                      <a:pt x="602637" y="151252"/>
                    </a:lnTo>
                    <a:lnTo>
                      <a:pt x="703054" y="148571"/>
                    </a:lnTo>
                    <a:lnTo>
                      <a:pt x="803448" y="145143"/>
                    </a:lnTo>
                    <a:lnTo>
                      <a:pt x="903811" y="140868"/>
                    </a:lnTo>
                    <a:lnTo>
                      <a:pt x="1004138" y="135648"/>
                    </a:lnTo>
                    <a:lnTo>
                      <a:pt x="1054371" y="132629"/>
                    </a:lnTo>
                    <a:lnTo>
                      <a:pt x="1104605" y="129308"/>
                    </a:lnTo>
                    <a:lnTo>
                      <a:pt x="1154839" y="125696"/>
                    </a:lnTo>
                    <a:lnTo>
                      <a:pt x="1205074" y="121803"/>
                    </a:lnTo>
                    <a:lnTo>
                      <a:pt x="1255310" y="117641"/>
                    </a:lnTo>
                    <a:lnTo>
                      <a:pt x="1355786" y="108550"/>
                    </a:lnTo>
                    <a:lnTo>
                      <a:pt x="1456267" y="98508"/>
                    </a:lnTo>
                    <a:lnTo>
                      <a:pt x="1556755" y="87600"/>
                    </a:lnTo>
                    <a:lnTo>
                      <a:pt x="1657250" y="75911"/>
                    </a:lnTo>
                    <a:lnTo>
                      <a:pt x="1757755" y="63525"/>
                    </a:lnTo>
                    <a:lnTo>
                      <a:pt x="1858270" y="50528"/>
                    </a:lnTo>
                    <a:lnTo>
                      <a:pt x="2009063" y="30073"/>
                    </a:lnTo>
                    <a:lnTo>
                      <a:pt x="2009470" y="0"/>
                    </a:lnTo>
                    <a:close/>
                  </a:path>
                </a:pathLst>
              </a:custGeom>
              <a:solidFill>
                <a:srgbClr val="A4CD3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7229964" y="5013623"/>
                <a:ext cx="2008505" cy="153670"/>
              </a:xfrm>
              <a:custGeom>
                <a:avLst/>
                <a:gdLst/>
                <a:ahLst/>
                <a:cxnLst/>
                <a:rect l="l" t="t" r="r" b="b"/>
                <a:pathLst>
                  <a:path w="2008504" h="153670">
                    <a:moveTo>
                      <a:pt x="2008251" y="0"/>
                    </a:moveTo>
                    <a:lnTo>
                      <a:pt x="1957986" y="6706"/>
                    </a:lnTo>
                    <a:lnTo>
                      <a:pt x="1807226" y="26162"/>
                    </a:lnTo>
                    <a:lnTo>
                      <a:pt x="1706744" y="38479"/>
                    </a:lnTo>
                    <a:lnTo>
                      <a:pt x="1606279" y="50179"/>
                    </a:lnTo>
                    <a:lnTo>
                      <a:pt x="1505829" y="61180"/>
                    </a:lnTo>
                    <a:lnTo>
                      <a:pt x="1405392" y="71402"/>
                    </a:lnTo>
                    <a:lnTo>
                      <a:pt x="1304966" y="80764"/>
                    </a:lnTo>
                    <a:lnTo>
                      <a:pt x="1204549" y="89186"/>
                    </a:lnTo>
                    <a:lnTo>
                      <a:pt x="1154342" y="93018"/>
                    </a:lnTo>
                    <a:lnTo>
                      <a:pt x="1104138" y="96585"/>
                    </a:lnTo>
                    <a:lnTo>
                      <a:pt x="1053934" y="99877"/>
                    </a:lnTo>
                    <a:lnTo>
                      <a:pt x="1003731" y="102882"/>
                    </a:lnTo>
                    <a:lnTo>
                      <a:pt x="903408" y="108106"/>
                    </a:lnTo>
                    <a:lnTo>
                      <a:pt x="803061" y="112417"/>
                    </a:lnTo>
                    <a:lnTo>
                      <a:pt x="702694" y="115909"/>
                    </a:lnTo>
                    <a:lnTo>
                      <a:pt x="602313" y="118677"/>
                    </a:lnTo>
                    <a:lnTo>
                      <a:pt x="501923" y="120815"/>
                    </a:lnTo>
                    <a:lnTo>
                      <a:pt x="401528" y="122416"/>
                    </a:lnTo>
                    <a:lnTo>
                      <a:pt x="250937" y="124017"/>
                    </a:lnTo>
                    <a:lnTo>
                      <a:pt x="0" y="125336"/>
                    </a:lnTo>
                    <a:lnTo>
                      <a:pt x="0" y="153568"/>
                    </a:lnTo>
                    <a:lnTo>
                      <a:pt x="150551" y="152730"/>
                    </a:lnTo>
                    <a:lnTo>
                      <a:pt x="351321" y="150802"/>
                    </a:lnTo>
                    <a:lnTo>
                      <a:pt x="501896" y="148366"/>
                    </a:lnTo>
                    <a:lnTo>
                      <a:pt x="602266" y="146105"/>
                    </a:lnTo>
                    <a:lnTo>
                      <a:pt x="702620" y="143235"/>
                    </a:lnTo>
                    <a:lnTo>
                      <a:pt x="802950" y="139666"/>
                    </a:lnTo>
                    <a:lnTo>
                      <a:pt x="903251" y="135312"/>
                    </a:lnTo>
                    <a:lnTo>
                      <a:pt x="1003515" y="130086"/>
                    </a:lnTo>
                    <a:lnTo>
                      <a:pt x="1053720" y="127096"/>
                    </a:lnTo>
                    <a:lnTo>
                      <a:pt x="1103925" y="123839"/>
                    </a:lnTo>
                    <a:lnTo>
                      <a:pt x="1154131" y="120322"/>
                    </a:lnTo>
                    <a:lnTo>
                      <a:pt x="1254545" y="112549"/>
                    </a:lnTo>
                    <a:lnTo>
                      <a:pt x="1354963" y="103854"/>
                    </a:lnTo>
                    <a:lnTo>
                      <a:pt x="1455386" y="94312"/>
                    </a:lnTo>
                    <a:lnTo>
                      <a:pt x="1555816" y="83999"/>
                    </a:lnTo>
                    <a:lnTo>
                      <a:pt x="1656253" y="72990"/>
                    </a:lnTo>
                    <a:lnTo>
                      <a:pt x="1756699" y="61361"/>
                    </a:lnTo>
                    <a:lnTo>
                      <a:pt x="1857154" y="49188"/>
                    </a:lnTo>
                    <a:lnTo>
                      <a:pt x="2007857" y="30073"/>
                    </a:lnTo>
                    <a:lnTo>
                      <a:pt x="2008251" y="0"/>
                    </a:lnTo>
                    <a:close/>
                  </a:path>
                </a:pathLst>
              </a:custGeom>
              <a:solidFill>
                <a:srgbClr val="8DD6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7229964" y="5072322"/>
                <a:ext cx="2007870" cy="150495"/>
              </a:xfrm>
              <a:custGeom>
                <a:avLst/>
                <a:gdLst/>
                <a:ahLst/>
                <a:cxnLst/>
                <a:rect l="l" t="t" r="r" b="b"/>
                <a:pathLst>
                  <a:path w="2007870" h="150495">
                    <a:moveTo>
                      <a:pt x="2007857" y="0"/>
                    </a:moveTo>
                    <a:lnTo>
                      <a:pt x="1907385" y="12412"/>
                    </a:lnTo>
                    <a:lnTo>
                      <a:pt x="1756695" y="30247"/>
                    </a:lnTo>
                    <a:lnTo>
                      <a:pt x="1656247" y="41510"/>
                    </a:lnTo>
                    <a:lnTo>
                      <a:pt x="1555808" y="52189"/>
                    </a:lnTo>
                    <a:lnTo>
                      <a:pt x="1455376" y="62213"/>
                    </a:lnTo>
                    <a:lnTo>
                      <a:pt x="1354952" y="71511"/>
                    </a:lnTo>
                    <a:lnTo>
                      <a:pt x="1254534" y="80011"/>
                    </a:lnTo>
                    <a:lnTo>
                      <a:pt x="1154123" y="87643"/>
                    </a:lnTo>
                    <a:lnTo>
                      <a:pt x="1053717" y="94335"/>
                    </a:lnTo>
                    <a:lnTo>
                      <a:pt x="953388" y="100029"/>
                    </a:lnTo>
                    <a:lnTo>
                      <a:pt x="853104" y="104829"/>
                    </a:lnTo>
                    <a:lnTo>
                      <a:pt x="752788" y="108837"/>
                    </a:lnTo>
                    <a:lnTo>
                      <a:pt x="652446" y="112133"/>
                    </a:lnTo>
                    <a:lnTo>
                      <a:pt x="552083" y="114798"/>
                    </a:lnTo>
                    <a:lnTo>
                      <a:pt x="401514" y="117788"/>
                    </a:lnTo>
                    <a:lnTo>
                      <a:pt x="250934" y="119810"/>
                    </a:lnTo>
                    <a:lnTo>
                      <a:pt x="0" y="121767"/>
                    </a:lnTo>
                    <a:lnTo>
                      <a:pt x="0" y="149961"/>
                    </a:lnTo>
                    <a:lnTo>
                      <a:pt x="150472" y="148782"/>
                    </a:lnTo>
                    <a:lnTo>
                      <a:pt x="351168" y="146328"/>
                    </a:lnTo>
                    <a:lnTo>
                      <a:pt x="501710" y="143502"/>
                    </a:lnTo>
                    <a:lnTo>
                      <a:pt x="602068" y="141007"/>
                    </a:lnTo>
                    <a:lnTo>
                      <a:pt x="702415" y="137938"/>
                    </a:lnTo>
                    <a:lnTo>
                      <a:pt x="802745" y="134220"/>
                    </a:lnTo>
                    <a:lnTo>
                      <a:pt x="903051" y="129777"/>
                    </a:lnTo>
                    <a:lnTo>
                      <a:pt x="1003325" y="124536"/>
                    </a:lnTo>
                    <a:lnTo>
                      <a:pt x="1103728" y="118389"/>
                    </a:lnTo>
                    <a:lnTo>
                      <a:pt x="1204136" y="111332"/>
                    </a:lnTo>
                    <a:lnTo>
                      <a:pt x="1304549" y="103431"/>
                    </a:lnTo>
                    <a:lnTo>
                      <a:pt x="1404968" y="94752"/>
                    </a:lnTo>
                    <a:lnTo>
                      <a:pt x="1505394" y="85363"/>
                    </a:lnTo>
                    <a:lnTo>
                      <a:pt x="1605828" y="75328"/>
                    </a:lnTo>
                    <a:lnTo>
                      <a:pt x="1706270" y="64716"/>
                    </a:lnTo>
                    <a:lnTo>
                      <a:pt x="1856950" y="47858"/>
                    </a:lnTo>
                    <a:lnTo>
                      <a:pt x="2007654" y="30073"/>
                    </a:lnTo>
                    <a:lnTo>
                      <a:pt x="2007857" y="0"/>
                    </a:lnTo>
                    <a:close/>
                  </a:path>
                </a:pathLst>
              </a:custGeom>
              <a:solidFill>
                <a:srgbClr val="0093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2" name="object 42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8507844" y="4436148"/>
                <a:ext cx="729018" cy="516064"/>
              </a:xfrm>
              <a:prstGeom prst="rect">
                <a:avLst/>
              </a:prstGeom>
            </p:spPr>
          </p:pic>
          <p:pic>
            <p:nvPicPr>
              <p:cNvPr id="43" name="object 43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7229453" y="5249856"/>
                <a:ext cx="2007411" cy="113595"/>
              </a:xfrm>
              <a:prstGeom prst="rect">
                <a:avLst/>
              </a:prstGeom>
            </p:spPr>
          </p:pic>
        </p:grpSp>
      </p:grpSp>
      <p:sp>
        <p:nvSpPr>
          <p:cNvPr id="46" name="Retângulo 45">
            <a:extLst>
              <a:ext uri="{FF2B5EF4-FFF2-40B4-BE49-F238E27FC236}">
                <a16:creationId xmlns:a16="http://schemas.microsoft.com/office/drawing/2014/main" id="{C86453FE-84DC-72BC-872D-7F0BD2B8498D}"/>
              </a:ext>
            </a:extLst>
          </p:cNvPr>
          <p:cNvSpPr/>
          <p:nvPr/>
        </p:nvSpPr>
        <p:spPr>
          <a:xfrm>
            <a:off x="1559568" y="2014629"/>
            <a:ext cx="111215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dirty="0">
                <a:solidFill>
                  <a:schemeClr val="bg1"/>
                </a:solidFill>
              </a:rPr>
              <a:t> </a:t>
            </a:r>
            <a:endParaRPr lang="pt-BR" altLang="pt-BR" sz="2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cs typeface="Arial" pitchFamily="34" charset="0"/>
              </a:rPr>
              <a:t>Moisés Leandro da Silva 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cs typeface="Arial" pitchFamily="34" charset="0"/>
              </a:rPr>
              <a:t>Diretor Presidente EMATER/AL</a:t>
            </a:r>
            <a:endParaRPr lang="pt-BR" sz="2400" b="1" dirty="0">
              <a:solidFill>
                <a:schemeClr val="bg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endParaRPr lang="pt-BR" sz="2400" b="1" dirty="0">
              <a:solidFill>
                <a:schemeClr val="bg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endParaRPr lang="pt-BR" sz="2400" b="1" dirty="0">
              <a:solidFill>
                <a:schemeClr val="bg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endParaRPr lang="pt-BR" sz="2400" b="1" dirty="0">
              <a:solidFill>
                <a:schemeClr val="bg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6256000" cy="1225550"/>
            <a:chOff x="0" y="0"/>
            <a:chExt cx="16256000" cy="12255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6256000" cy="1225550"/>
            </a:xfrm>
            <a:custGeom>
              <a:avLst/>
              <a:gdLst/>
              <a:ahLst/>
              <a:cxnLst/>
              <a:rect l="l" t="t" r="r" b="b"/>
              <a:pathLst>
                <a:path w="16256000" h="1225550">
                  <a:moveTo>
                    <a:pt x="16256000" y="0"/>
                  </a:moveTo>
                  <a:lnTo>
                    <a:pt x="0" y="0"/>
                  </a:lnTo>
                  <a:lnTo>
                    <a:pt x="0" y="1225346"/>
                  </a:lnTo>
                  <a:lnTo>
                    <a:pt x="16256000" y="1225346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005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053642" y="455916"/>
              <a:ext cx="1717039" cy="261620"/>
            </a:xfrm>
            <a:custGeom>
              <a:avLst/>
              <a:gdLst/>
              <a:ahLst/>
              <a:cxnLst/>
              <a:rect l="l" t="t" r="r" b="b"/>
              <a:pathLst>
                <a:path w="1717040" h="261620">
                  <a:moveTo>
                    <a:pt x="275145" y="255562"/>
                  </a:moveTo>
                  <a:lnTo>
                    <a:pt x="262763" y="222313"/>
                  </a:lnTo>
                  <a:lnTo>
                    <a:pt x="240614" y="162826"/>
                  </a:lnTo>
                  <a:lnTo>
                    <a:pt x="208800" y="77419"/>
                  </a:lnTo>
                  <a:lnTo>
                    <a:pt x="182105" y="5740"/>
                  </a:lnTo>
                  <a:lnTo>
                    <a:pt x="162585" y="5740"/>
                  </a:lnTo>
                  <a:lnTo>
                    <a:pt x="162585" y="162826"/>
                  </a:lnTo>
                  <a:lnTo>
                    <a:pt x="113474" y="162826"/>
                  </a:lnTo>
                  <a:lnTo>
                    <a:pt x="131165" y="109448"/>
                  </a:lnTo>
                  <a:lnTo>
                    <a:pt x="137871" y="77419"/>
                  </a:lnTo>
                  <a:lnTo>
                    <a:pt x="139141" y="85598"/>
                  </a:lnTo>
                  <a:lnTo>
                    <a:pt x="140703" y="93662"/>
                  </a:lnTo>
                  <a:lnTo>
                    <a:pt x="142595" y="101612"/>
                  </a:lnTo>
                  <a:lnTo>
                    <a:pt x="144894" y="109448"/>
                  </a:lnTo>
                  <a:lnTo>
                    <a:pt x="162585" y="162826"/>
                  </a:lnTo>
                  <a:lnTo>
                    <a:pt x="162585" y="5740"/>
                  </a:lnTo>
                  <a:lnTo>
                    <a:pt x="93649" y="5740"/>
                  </a:lnTo>
                  <a:lnTo>
                    <a:pt x="0" y="255562"/>
                  </a:lnTo>
                  <a:lnTo>
                    <a:pt x="83578" y="255562"/>
                  </a:lnTo>
                  <a:lnTo>
                    <a:pt x="94564" y="222313"/>
                  </a:lnTo>
                  <a:lnTo>
                    <a:pt x="180886" y="222313"/>
                  </a:lnTo>
                  <a:lnTo>
                    <a:pt x="191871" y="255562"/>
                  </a:lnTo>
                  <a:lnTo>
                    <a:pt x="275145" y="255562"/>
                  </a:lnTo>
                  <a:close/>
                </a:path>
                <a:path w="1717040" h="261620">
                  <a:moveTo>
                    <a:pt x="475068" y="183540"/>
                  </a:moveTo>
                  <a:lnTo>
                    <a:pt x="368300" y="183540"/>
                  </a:lnTo>
                  <a:lnTo>
                    <a:pt x="368300" y="5740"/>
                  </a:lnTo>
                  <a:lnTo>
                    <a:pt x="285940" y="5740"/>
                  </a:lnTo>
                  <a:lnTo>
                    <a:pt x="285940" y="183540"/>
                  </a:lnTo>
                  <a:lnTo>
                    <a:pt x="285940" y="255930"/>
                  </a:lnTo>
                  <a:lnTo>
                    <a:pt x="475068" y="255930"/>
                  </a:lnTo>
                  <a:lnTo>
                    <a:pt x="475068" y="183540"/>
                  </a:lnTo>
                  <a:close/>
                </a:path>
                <a:path w="1717040" h="261620">
                  <a:moveTo>
                    <a:pt x="760526" y="255562"/>
                  </a:moveTo>
                  <a:lnTo>
                    <a:pt x="748144" y="222313"/>
                  </a:lnTo>
                  <a:lnTo>
                    <a:pt x="725995" y="162826"/>
                  </a:lnTo>
                  <a:lnTo>
                    <a:pt x="694182" y="77419"/>
                  </a:lnTo>
                  <a:lnTo>
                    <a:pt x="667486" y="5740"/>
                  </a:lnTo>
                  <a:lnTo>
                    <a:pt x="647966" y="5740"/>
                  </a:lnTo>
                  <a:lnTo>
                    <a:pt x="647966" y="162826"/>
                  </a:lnTo>
                  <a:lnTo>
                    <a:pt x="598855" y="162826"/>
                  </a:lnTo>
                  <a:lnTo>
                    <a:pt x="616546" y="109448"/>
                  </a:lnTo>
                  <a:lnTo>
                    <a:pt x="623252" y="77419"/>
                  </a:lnTo>
                  <a:lnTo>
                    <a:pt x="624522" y="85598"/>
                  </a:lnTo>
                  <a:lnTo>
                    <a:pt x="626071" y="93662"/>
                  </a:lnTo>
                  <a:lnTo>
                    <a:pt x="627976" y="101612"/>
                  </a:lnTo>
                  <a:lnTo>
                    <a:pt x="630275" y="109448"/>
                  </a:lnTo>
                  <a:lnTo>
                    <a:pt x="647966" y="162826"/>
                  </a:lnTo>
                  <a:lnTo>
                    <a:pt x="647966" y="5740"/>
                  </a:lnTo>
                  <a:lnTo>
                    <a:pt x="579031" y="5740"/>
                  </a:lnTo>
                  <a:lnTo>
                    <a:pt x="485381" y="255562"/>
                  </a:lnTo>
                  <a:lnTo>
                    <a:pt x="568960" y="255562"/>
                  </a:lnTo>
                  <a:lnTo>
                    <a:pt x="579945" y="222313"/>
                  </a:lnTo>
                  <a:lnTo>
                    <a:pt x="666267" y="222313"/>
                  </a:lnTo>
                  <a:lnTo>
                    <a:pt x="677252" y="255562"/>
                  </a:lnTo>
                  <a:lnTo>
                    <a:pt x="760526" y="255562"/>
                  </a:lnTo>
                  <a:close/>
                </a:path>
                <a:path w="1717040" h="261620">
                  <a:moveTo>
                    <a:pt x="965454" y="116001"/>
                  </a:moveTo>
                  <a:lnTo>
                    <a:pt x="888276" y="116001"/>
                  </a:lnTo>
                  <a:lnTo>
                    <a:pt x="888276" y="187083"/>
                  </a:lnTo>
                  <a:lnTo>
                    <a:pt x="881265" y="187693"/>
                  </a:lnTo>
                  <a:lnTo>
                    <a:pt x="873023" y="187693"/>
                  </a:lnTo>
                  <a:lnTo>
                    <a:pt x="867841" y="186778"/>
                  </a:lnTo>
                  <a:lnTo>
                    <a:pt x="856856" y="183718"/>
                  </a:lnTo>
                  <a:lnTo>
                    <a:pt x="851065" y="180975"/>
                  </a:lnTo>
                  <a:lnTo>
                    <a:pt x="845261" y="177012"/>
                  </a:lnTo>
                  <a:lnTo>
                    <a:pt x="839165" y="173355"/>
                  </a:lnTo>
                  <a:lnTo>
                    <a:pt x="825131" y="130644"/>
                  </a:lnTo>
                  <a:lnTo>
                    <a:pt x="826338" y="116573"/>
                  </a:lnTo>
                  <a:lnTo>
                    <a:pt x="854773" y="79883"/>
                  </a:lnTo>
                  <a:lnTo>
                    <a:pt x="893762" y="71767"/>
                  </a:lnTo>
                  <a:lnTo>
                    <a:pt x="912456" y="72809"/>
                  </a:lnTo>
                  <a:lnTo>
                    <a:pt x="929640" y="75933"/>
                  </a:lnTo>
                  <a:lnTo>
                    <a:pt x="945286" y="81165"/>
                  </a:lnTo>
                  <a:lnTo>
                    <a:pt x="959345" y="88544"/>
                  </a:lnTo>
                  <a:lnTo>
                    <a:pt x="959345" y="15036"/>
                  </a:lnTo>
                  <a:lnTo>
                    <a:pt x="940587" y="8458"/>
                  </a:lnTo>
                  <a:lnTo>
                    <a:pt x="920915" y="3797"/>
                  </a:lnTo>
                  <a:lnTo>
                    <a:pt x="900315" y="1016"/>
                  </a:lnTo>
                  <a:lnTo>
                    <a:pt x="878814" y="88"/>
                  </a:lnTo>
                  <a:lnTo>
                    <a:pt x="865492" y="558"/>
                  </a:lnTo>
                  <a:lnTo>
                    <a:pt x="827570" y="7708"/>
                  </a:lnTo>
                  <a:lnTo>
                    <a:pt x="783653" y="30594"/>
                  </a:lnTo>
                  <a:lnTo>
                    <a:pt x="758507" y="59588"/>
                  </a:lnTo>
                  <a:lnTo>
                    <a:pt x="743572" y="99263"/>
                  </a:lnTo>
                  <a:lnTo>
                    <a:pt x="740638" y="130644"/>
                  </a:lnTo>
                  <a:lnTo>
                    <a:pt x="741375" y="146265"/>
                  </a:lnTo>
                  <a:lnTo>
                    <a:pt x="752233" y="188302"/>
                  </a:lnTo>
                  <a:lnTo>
                    <a:pt x="774280" y="221081"/>
                  </a:lnTo>
                  <a:lnTo>
                    <a:pt x="816114" y="248704"/>
                  </a:lnTo>
                  <a:lnTo>
                    <a:pt x="853503" y="259181"/>
                  </a:lnTo>
                  <a:lnTo>
                    <a:pt x="880656" y="261200"/>
                  </a:lnTo>
                  <a:lnTo>
                    <a:pt x="901750" y="260172"/>
                  </a:lnTo>
                  <a:lnTo>
                    <a:pt x="922934" y="257048"/>
                  </a:lnTo>
                  <a:lnTo>
                    <a:pt x="944181" y="251815"/>
                  </a:lnTo>
                  <a:lnTo>
                    <a:pt x="965454" y="244424"/>
                  </a:lnTo>
                  <a:lnTo>
                    <a:pt x="965454" y="116001"/>
                  </a:lnTo>
                  <a:close/>
                </a:path>
                <a:path w="1717040" h="261620">
                  <a:moveTo>
                    <a:pt x="1251699" y="130708"/>
                  </a:moveTo>
                  <a:lnTo>
                    <a:pt x="1249476" y="103555"/>
                  </a:lnTo>
                  <a:lnTo>
                    <a:pt x="1242822" y="78854"/>
                  </a:lnTo>
                  <a:lnTo>
                    <a:pt x="1240688" y="74587"/>
                  </a:lnTo>
                  <a:lnTo>
                    <a:pt x="1231760" y="56667"/>
                  </a:lnTo>
                  <a:lnTo>
                    <a:pt x="1216317" y="37058"/>
                  </a:lnTo>
                  <a:lnTo>
                    <a:pt x="1196873" y="20866"/>
                  </a:lnTo>
                  <a:lnTo>
                    <a:pt x="1173772" y="9347"/>
                  </a:lnTo>
                  <a:lnTo>
                    <a:pt x="1167206" y="7658"/>
                  </a:lnTo>
                  <a:lnTo>
                    <a:pt x="1167206" y="130708"/>
                  </a:lnTo>
                  <a:lnTo>
                    <a:pt x="1166355" y="143052"/>
                  </a:lnTo>
                  <a:lnTo>
                    <a:pt x="1146467" y="178219"/>
                  </a:lnTo>
                  <a:lnTo>
                    <a:pt x="1116571" y="186842"/>
                  </a:lnTo>
                  <a:lnTo>
                    <a:pt x="1105166" y="185877"/>
                  </a:lnTo>
                  <a:lnTo>
                    <a:pt x="1073226" y="163525"/>
                  </a:lnTo>
                  <a:lnTo>
                    <a:pt x="1065631" y="130708"/>
                  </a:lnTo>
                  <a:lnTo>
                    <a:pt x="1066482" y="118351"/>
                  </a:lnTo>
                  <a:lnTo>
                    <a:pt x="1086497" y="83083"/>
                  </a:lnTo>
                  <a:lnTo>
                    <a:pt x="1116571" y="74587"/>
                  </a:lnTo>
                  <a:lnTo>
                    <a:pt x="1127836" y="75552"/>
                  </a:lnTo>
                  <a:lnTo>
                    <a:pt x="1159611" y="97764"/>
                  </a:lnTo>
                  <a:lnTo>
                    <a:pt x="1167206" y="130708"/>
                  </a:lnTo>
                  <a:lnTo>
                    <a:pt x="1167206" y="7658"/>
                  </a:lnTo>
                  <a:lnTo>
                    <a:pt x="1147000" y="2451"/>
                  </a:lnTo>
                  <a:lnTo>
                    <a:pt x="1116571" y="152"/>
                  </a:lnTo>
                  <a:lnTo>
                    <a:pt x="1085964" y="2451"/>
                  </a:lnTo>
                  <a:lnTo>
                    <a:pt x="1035964" y="20866"/>
                  </a:lnTo>
                  <a:lnTo>
                    <a:pt x="1001077" y="56667"/>
                  </a:lnTo>
                  <a:lnTo>
                    <a:pt x="983361" y="103555"/>
                  </a:lnTo>
                  <a:lnTo>
                    <a:pt x="981138" y="130708"/>
                  </a:lnTo>
                  <a:lnTo>
                    <a:pt x="983361" y="157835"/>
                  </a:lnTo>
                  <a:lnTo>
                    <a:pt x="1001077" y="204622"/>
                  </a:lnTo>
                  <a:lnTo>
                    <a:pt x="1035964" y="240550"/>
                  </a:lnTo>
                  <a:lnTo>
                    <a:pt x="1085964" y="258978"/>
                  </a:lnTo>
                  <a:lnTo>
                    <a:pt x="1116571" y="261264"/>
                  </a:lnTo>
                  <a:lnTo>
                    <a:pt x="1147000" y="258978"/>
                  </a:lnTo>
                  <a:lnTo>
                    <a:pt x="1196873" y="240550"/>
                  </a:lnTo>
                  <a:lnTo>
                    <a:pt x="1231760" y="204622"/>
                  </a:lnTo>
                  <a:lnTo>
                    <a:pt x="1240624" y="186842"/>
                  </a:lnTo>
                  <a:lnTo>
                    <a:pt x="1242822" y="182460"/>
                  </a:lnTo>
                  <a:lnTo>
                    <a:pt x="1249476" y="157835"/>
                  </a:lnTo>
                  <a:lnTo>
                    <a:pt x="1251699" y="130708"/>
                  </a:lnTo>
                  <a:close/>
                </a:path>
                <a:path w="1717040" h="261620">
                  <a:moveTo>
                    <a:pt x="1506804" y="255562"/>
                  </a:moveTo>
                  <a:lnTo>
                    <a:pt x="1494421" y="222313"/>
                  </a:lnTo>
                  <a:lnTo>
                    <a:pt x="1472272" y="162826"/>
                  </a:lnTo>
                  <a:lnTo>
                    <a:pt x="1440459" y="77419"/>
                  </a:lnTo>
                  <a:lnTo>
                    <a:pt x="1413764" y="5740"/>
                  </a:lnTo>
                  <a:lnTo>
                    <a:pt x="1394244" y="5740"/>
                  </a:lnTo>
                  <a:lnTo>
                    <a:pt x="1394244" y="162826"/>
                  </a:lnTo>
                  <a:lnTo>
                    <a:pt x="1345133" y="162826"/>
                  </a:lnTo>
                  <a:lnTo>
                    <a:pt x="1362824" y="109448"/>
                  </a:lnTo>
                  <a:lnTo>
                    <a:pt x="1369529" y="77419"/>
                  </a:lnTo>
                  <a:lnTo>
                    <a:pt x="1370799" y="85598"/>
                  </a:lnTo>
                  <a:lnTo>
                    <a:pt x="1372362" y="93662"/>
                  </a:lnTo>
                  <a:lnTo>
                    <a:pt x="1374254" y="101612"/>
                  </a:lnTo>
                  <a:lnTo>
                    <a:pt x="1376553" y="109448"/>
                  </a:lnTo>
                  <a:lnTo>
                    <a:pt x="1394244" y="162826"/>
                  </a:lnTo>
                  <a:lnTo>
                    <a:pt x="1394244" y="5740"/>
                  </a:lnTo>
                  <a:lnTo>
                    <a:pt x="1325295" y="5740"/>
                  </a:lnTo>
                  <a:lnTo>
                    <a:pt x="1231658" y="255562"/>
                  </a:lnTo>
                  <a:lnTo>
                    <a:pt x="1315237" y="255562"/>
                  </a:lnTo>
                  <a:lnTo>
                    <a:pt x="1326222" y="222313"/>
                  </a:lnTo>
                  <a:lnTo>
                    <a:pt x="1412544" y="222313"/>
                  </a:lnTo>
                  <a:lnTo>
                    <a:pt x="1423530" y="255562"/>
                  </a:lnTo>
                  <a:lnTo>
                    <a:pt x="1506804" y="255562"/>
                  </a:lnTo>
                  <a:close/>
                </a:path>
                <a:path w="1717040" h="261620">
                  <a:moveTo>
                    <a:pt x="1716709" y="180276"/>
                  </a:moveTo>
                  <a:lnTo>
                    <a:pt x="1706333" y="142290"/>
                  </a:lnTo>
                  <a:lnTo>
                    <a:pt x="1675536" y="115697"/>
                  </a:lnTo>
                  <a:lnTo>
                    <a:pt x="1626412" y="97917"/>
                  </a:lnTo>
                  <a:lnTo>
                    <a:pt x="1612379" y="93649"/>
                  </a:lnTo>
                  <a:lnTo>
                    <a:pt x="1606588" y="91211"/>
                  </a:lnTo>
                  <a:lnTo>
                    <a:pt x="1597736" y="85712"/>
                  </a:lnTo>
                  <a:lnTo>
                    <a:pt x="1595297" y="82664"/>
                  </a:lnTo>
                  <a:lnTo>
                    <a:pt x="1595297" y="71996"/>
                  </a:lnTo>
                  <a:lnTo>
                    <a:pt x="1602930" y="68326"/>
                  </a:lnTo>
                  <a:lnTo>
                    <a:pt x="1617573" y="68326"/>
                  </a:lnTo>
                  <a:lnTo>
                    <a:pt x="1639366" y="69469"/>
                  </a:lnTo>
                  <a:lnTo>
                    <a:pt x="1660385" y="73825"/>
                  </a:lnTo>
                  <a:lnTo>
                    <a:pt x="1680667" y="81368"/>
                  </a:lnTo>
                  <a:lnTo>
                    <a:pt x="1700237" y="92125"/>
                  </a:lnTo>
                  <a:lnTo>
                    <a:pt x="1700237" y="20751"/>
                  </a:lnTo>
                  <a:lnTo>
                    <a:pt x="1680108" y="11722"/>
                  </a:lnTo>
                  <a:lnTo>
                    <a:pt x="1658137" y="5232"/>
                  </a:lnTo>
                  <a:lnTo>
                    <a:pt x="1634350" y="1308"/>
                  </a:lnTo>
                  <a:lnTo>
                    <a:pt x="1608721" y="0"/>
                  </a:lnTo>
                  <a:lnTo>
                    <a:pt x="1588185" y="1257"/>
                  </a:lnTo>
                  <a:lnTo>
                    <a:pt x="1538262" y="19824"/>
                  </a:lnTo>
                  <a:lnTo>
                    <a:pt x="1512227" y="59639"/>
                  </a:lnTo>
                  <a:lnTo>
                    <a:pt x="1510499" y="77482"/>
                  </a:lnTo>
                  <a:lnTo>
                    <a:pt x="1511071" y="87312"/>
                  </a:lnTo>
                  <a:lnTo>
                    <a:pt x="1529486" y="127050"/>
                  </a:lnTo>
                  <a:lnTo>
                    <a:pt x="1563535" y="148297"/>
                  </a:lnTo>
                  <a:lnTo>
                    <a:pt x="1600479" y="161671"/>
                  </a:lnTo>
                  <a:lnTo>
                    <a:pt x="1609331" y="163804"/>
                  </a:lnTo>
                  <a:lnTo>
                    <a:pt x="1616964" y="166560"/>
                  </a:lnTo>
                  <a:lnTo>
                    <a:pt x="1623060" y="169608"/>
                  </a:lnTo>
                  <a:lnTo>
                    <a:pt x="1628851" y="172961"/>
                  </a:lnTo>
                  <a:lnTo>
                    <a:pt x="1631899" y="176314"/>
                  </a:lnTo>
                  <a:lnTo>
                    <a:pt x="1631899" y="184556"/>
                  </a:lnTo>
                  <a:lnTo>
                    <a:pt x="1629765" y="187604"/>
                  </a:lnTo>
                  <a:lnTo>
                    <a:pt x="1625498" y="189433"/>
                  </a:lnTo>
                  <a:lnTo>
                    <a:pt x="1621536" y="191566"/>
                  </a:lnTo>
                  <a:lnTo>
                    <a:pt x="1614208" y="192481"/>
                  </a:lnTo>
                  <a:lnTo>
                    <a:pt x="1603540" y="192481"/>
                  </a:lnTo>
                  <a:lnTo>
                    <a:pt x="1580540" y="190652"/>
                  </a:lnTo>
                  <a:lnTo>
                    <a:pt x="1557743" y="185166"/>
                  </a:lnTo>
                  <a:lnTo>
                    <a:pt x="1535112" y="176009"/>
                  </a:lnTo>
                  <a:lnTo>
                    <a:pt x="1512633" y="163195"/>
                  </a:lnTo>
                  <a:lnTo>
                    <a:pt x="1512633" y="237629"/>
                  </a:lnTo>
                  <a:lnTo>
                    <a:pt x="1534604" y="248043"/>
                  </a:lnTo>
                  <a:lnTo>
                    <a:pt x="1558429" y="255473"/>
                  </a:lnTo>
                  <a:lnTo>
                    <a:pt x="1584147" y="259930"/>
                  </a:lnTo>
                  <a:lnTo>
                    <a:pt x="1611769" y="261416"/>
                  </a:lnTo>
                  <a:lnTo>
                    <a:pt x="1657769" y="256336"/>
                  </a:lnTo>
                  <a:lnTo>
                    <a:pt x="1690547" y="241096"/>
                  </a:lnTo>
                  <a:lnTo>
                    <a:pt x="1710182" y="215734"/>
                  </a:lnTo>
                  <a:lnTo>
                    <a:pt x="1716709" y="180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72370" y="764675"/>
              <a:ext cx="80835" cy="970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02872" y="764707"/>
              <a:ext cx="98078" cy="970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40368" y="766320"/>
              <a:ext cx="91198" cy="936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80460" y="766353"/>
              <a:ext cx="65278" cy="936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99845" y="766320"/>
              <a:ext cx="80530" cy="936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330027" y="766320"/>
              <a:ext cx="79921" cy="936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63184" y="764707"/>
              <a:ext cx="98078" cy="970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36320" y="224021"/>
              <a:ext cx="719256" cy="73295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797282" y="458508"/>
            <a:ext cx="1911350" cy="4451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320" marR="5080" indent="-135255">
              <a:lnSpc>
                <a:spcPct val="101899"/>
              </a:lnSpc>
              <a:spcBef>
                <a:spcPts val="95"/>
              </a:spcBef>
            </a:pPr>
            <a:r>
              <a:rPr sz="135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3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ec</a:t>
            </a:r>
            <a:r>
              <a:rPr sz="135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35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etar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35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35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35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35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Esta</a:t>
            </a:r>
            <a:r>
              <a:rPr sz="13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3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135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35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a  </a:t>
            </a:r>
            <a:r>
              <a:rPr sz="135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35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3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cu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sz="135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tu</a:t>
            </a:r>
            <a:r>
              <a:rPr sz="13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35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35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35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ecu</a:t>
            </a:r>
            <a:r>
              <a:rPr sz="135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á</a:t>
            </a: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35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endParaRPr sz="1350">
              <a:latin typeface="Lucida Sans Unicode"/>
              <a:cs typeface="Lucida Sans Unicod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663333" y="207399"/>
            <a:ext cx="1594485" cy="830580"/>
            <a:chOff x="8663333" y="207399"/>
            <a:chExt cx="1594485" cy="830580"/>
          </a:xfrm>
        </p:grpSpPr>
        <p:sp>
          <p:nvSpPr>
            <p:cNvPr id="15" name="object 15"/>
            <p:cNvSpPr/>
            <p:nvPr/>
          </p:nvSpPr>
          <p:spPr>
            <a:xfrm>
              <a:off x="8663333" y="207399"/>
              <a:ext cx="1594485" cy="830580"/>
            </a:xfrm>
            <a:custGeom>
              <a:avLst/>
              <a:gdLst/>
              <a:ahLst/>
              <a:cxnLst/>
              <a:rect l="l" t="t" r="r" b="b"/>
              <a:pathLst>
                <a:path w="1594484" h="830580">
                  <a:moveTo>
                    <a:pt x="1397292" y="0"/>
                  </a:moveTo>
                  <a:lnTo>
                    <a:pt x="196735" y="0"/>
                  </a:lnTo>
                  <a:lnTo>
                    <a:pt x="151623" y="5195"/>
                  </a:lnTo>
                  <a:lnTo>
                    <a:pt x="110213" y="19995"/>
                  </a:lnTo>
                  <a:lnTo>
                    <a:pt x="73684" y="43218"/>
                  </a:lnTo>
                  <a:lnTo>
                    <a:pt x="43218" y="73684"/>
                  </a:lnTo>
                  <a:lnTo>
                    <a:pt x="19995" y="110213"/>
                  </a:lnTo>
                  <a:lnTo>
                    <a:pt x="5195" y="151623"/>
                  </a:lnTo>
                  <a:lnTo>
                    <a:pt x="0" y="196735"/>
                  </a:lnTo>
                  <a:lnTo>
                    <a:pt x="0" y="633475"/>
                  </a:lnTo>
                  <a:lnTo>
                    <a:pt x="5195" y="678588"/>
                  </a:lnTo>
                  <a:lnTo>
                    <a:pt x="19995" y="720000"/>
                  </a:lnTo>
                  <a:lnTo>
                    <a:pt x="43218" y="756532"/>
                  </a:lnTo>
                  <a:lnTo>
                    <a:pt x="73684" y="787001"/>
                  </a:lnTo>
                  <a:lnTo>
                    <a:pt x="110213" y="810226"/>
                  </a:lnTo>
                  <a:lnTo>
                    <a:pt x="151623" y="825028"/>
                  </a:lnTo>
                  <a:lnTo>
                    <a:pt x="196735" y="830224"/>
                  </a:lnTo>
                  <a:lnTo>
                    <a:pt x="1397292" y="830224"/>
                  </a:lnTo>
                  <a:lnTo>
                    <a:pt x="1442404" y="825028"/>
                  </a:lnTo>
                  <a:lnTo>
                    <a:pt x="1483817" y="810226"/>
                  </a:lnTo>
                  <a:lnTo>
                    <a:pt x="1520348" y="787001"/>
                  </a:lnTo>
                  <a:lnTo>
                    <a:pt x="1550817" y="756532"/>
                  </a:lnTo>
                  <a:lnTo>
                    <a:pt x="1574042" y="720000"/>
                  </a:lnTo>
                  <a:lnTo>
                    <a:pt x="1588844" y="678588"/>
                  </a:lnTo>
                  <a:lnTo>
                    <a:pt x="1594040" y="633475"/>
                  </a:lnTo>
                  <a:lnTo>
                    <a:pt x="1594040" y="196735"/>
                  </a:lnTo>
                  <a:lnTo>
                    <a:pt x="1588844" y="151623"/>
                  </a:lnTo>
                  <a:lnTo>
                    <a:pt x="1574042" y="110213"/>
                  </a:lnTo>
                  <a:lnTo>
                    <a:pt x="1550817" y="73684"/>
                  </a:lnTo>
                  <a:lnTo>
                    <a:pt x="1520348" y="43218"/>
                  </a:lnTo>
                  <a:lnTo>
                    <a:pt x="1483817" y="19995"/>
                  </a:lnTo>
                  <a:lnTo>
                    <a:pt x="1442404" y="5195"/>
                  </a:lnTo>
                  <a:lnTo>
                    <a:pt x="1397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38097" y="445152"/>
              <a:ext cx="779145" cy="207645"/>
            </a:xfrm>
            <a:custGeom>
              <a:avLst/>
              <a:gdLst/>
              <a:ahLst/>
              <a:cxnLst/>
              <a:rect l="l" t="t" r="r" b="b"/>
              <a:pathLst>
                <a:path w="779145" h="207645">
                  <a:moveTo>
                    <a:pt x="708736" y="558"/>
                  </a:moveTo>
                  <a:lnTo>
                    <a:pt x="663498" y="558"/>
                  </a:lnTo>
                  <a:lnTo>
                    <a:pt x="663498" y="189534"/>
                  </a:lnTo>
                  <a:lnTo>
                    <a:pt x="710107" y="186474"/>
                  </a:lnTo>
                  <a:lnTo>
                    <a:pt x="710107" y="122008"/>
                  </a:lnTo>
                  <a:lnTo>
                    <a:pt x="752048" y="122008"/>
                  </a:lnTo>
                  <a:lnTo>
                    <a:pt x="751712" y="121183"/>
                  </a:lnTo>
                  <a:lnTo>
                    <a:pt x="763542" y="113036"/>
                  </a:lnTo>
                  <a:lnTo>
                    <a:pt x="771996" y="100995"/>
                  </a:lnTo>
                  <a:lnTo>
                    <a:pt x="773599" y="95961"/>
                  </a:lnTo>
                  <a:lnTo>
                    <a:pt x="710107" y="95961"/>
                  </a:lnTo>
                  <a:lnTo>
                    <a:pt x="710107" y="44970"/>
                  </a:lnTo>
                  <a:lnTo>
                    <a:pt x="776527" y="44970"/>
                  </a:lnTo>
                  <a:lnTo>
                    <a:pt x="776208" y="43317"/>
                  </a:lnTo>
                  <a:lnTo>
                    <a:pt x="749680" y="7543"/>
                  </a:lnTo>
                  <a:lnTo>
                    <a:pt x="717844" y="822"/>
                  </a:lnTo>
                  <a:lnTo>
                    <a:pt x="708736" y="558"/>
                  </a:lnTo>
                  <a:close/>
                </a:path>
                <a:path w="779145" h="207645">
                  <a:moveTo>
                    <a:pt x="752048" y="122008"/>
                  </a:moveTo>
                  <a:lnTo>
                    <a:pt x="710107" y="122008"/>
                  </a:lnTo>
                  <a:lnTo>
                    <a:pt x="729322" y="185153"/>
                  </a:lnTo>
                  <a:lnTo>
                    <a:pt x="776363" y="181762"/>
                  </a:lnTo>
                  <a:lnTo>
                    <a:pt x="752048" y="122008"/>
                  </a:lnTo>
                  <a:close/>
                </a:path>
                <a:path w="779145" h="207645">
                  <a:moveTo>
                    <a:pt x="776527" y="44970"/>
                  </a:moveTo>
                  <a:lnTo>
                    <a:pt x="717003" y="44970"/>
                  </a:lnTo>
                  <a:lnTo>
                    <a:pt x="722363" y="47307"/>
                  </a:lnTo>
                  <a:lnTo>
                    <a:pt x="730008" y="56527"/>
                  </a:lnTo>
                  <a:lnTo>
                    <a:pt x="731926" y="62611"/>
                  </a:lnTo>
                  <a:lnTo>
                    <a:pt x="731926" y="77863"/>
                  </a:lnTo>
                  <a:lnTo>
                    <a:pt x="730084" y="84086"/>
                  </a:lnTo>
                  <a:lnTo>
                    <a:pt x="722820" y="93586"/>
                  </a:lnTo>
                  <a:lnTo>
                    <a:pt x="717384" y="95961"/>
                  </a:lnTo>
                  <a:lnTo>
                    <a:pt x="773599" y="95961"/>
                  </a:lnTo>
                  <a:lnTo>
                    <a:pt x="777071" y="85055"/>
                  </a:lnTo>
                  <a:lnTo>
                    <a:pt x="778763" y="65214"/>
                  </a:lnTo>
                  <a:lnTo>
                    <a:pt x="778367" y="57391"/>
                  </a:lnTo>
                  <a:lnTo>
                    <a:pt x="777517" y="50093"/>
                  </a:lnTo>
                  <a:lnTo>
                    <a:pt x="776527" y="44970"/>
                  </a:lnTo>
                  <a:close/>
                </a:path>
                <a:path w="779145" h="207645">
                  <a:moveTo>
                    <a:pt x="634085" y="0"/>
                  </a:moveTo>
                  <a:lnTo>
                    <a:pt x="547293" y="0"/>
                  </a:lnTo>
                  <a:lnTo>
                    <a:pt x="547293" y="196265"/>
                  </a:lnTo>
                  <a:lnTo>
                    <a:pt x="634085" y="191376"/>
                  </a:lnTo>
                  <a:lnTo>
                    <a:pt x="634085" y="158470"/>
                  </a:lnTo>
                  <a:lnTo>
                    <a:pt x="593890" y="158470"/>
                  </a:lnTo>
                  <a:lnTo>
                    <a:pt x="593890" y="126949"/>
                  </a:lnTo>
                  <a:lnTo>
                    <a:pt x="630173" y="126949"/>
                  </a:lnTo>
                  <a:lnTo>
                    <a:pt x="630173" y="78143"/>
                  </a:lnTo>
                  <a:lnTo>
                    <a:pt x="593890" y="78143"/>
                  </a:lnTo>
                  <a:lnTo>
                    <a:pt x="593890" y="49352"/>
                  </a:lnTo>
                  <a:lnTo>
                    <a:pt x="634085" y="49352"/>
                  </a:lnTo>
                  <a:lnTo>
                    <a:pt x="634085" y="0"/>
                  </a:lnTo>
                  <a:close/>
                </a:path>
                <a:path w="779145" h="207645">
                  <a:moveTo>
                    <a:pt x="393852" y="558"/>
                  </a:moveTo>
                  <a:lnTo>
                    <a:pt x="336676" y="558"/>
                  </a:lnTo>
                  <a:lnTo>
                    <a:pt x="295363" y="205981"/>
                  </a:lnTo>
                  <a:lnTo>
                    <a:pt x="343890" y="204660"/>
                  </a:lnTo>
                  <a:lnTo>
                    <a:pt x="346963" y="180403"/>
                  </a:lnTo>
                  <a:lnTo>
                    <a:pt x="425808" y="180403"/>
                  </a:lnTo>
                  <a:lnTo>
                    <a:pt x="418013" y="136537"/>
                  </a:lnTo>
                  <a:lnTo>
                    <a:pt x="353428" y="136537"/>
                  </a:lnTo>
                  <a:lnTo>
                    <a:pt x="364261" y="49898"/>
                  </a:lnTo>
                  <a:lnTo>
                    <a:pt x="402619" y="49898"/>
                  </a:lnTo>
                  <a:lnTo>
                    <a:pt x="393852" y="558"/>
                  </a:lnTo>
                  <a:close/>
                </a:path>
                <a:path w="779145" h="207645">
                  <a:moveTo>
                    <a:pt x="425808" y="180403"/>
                  </a:moveTo>
                  <a:lnTo>
                    <a:pt x="378967" y="180403"/>
                  </a:lnTo>
                  <a:lnTo>
                    <a:pt x="381673" y="203454"/>
                  </a:lnTo>
                  <a:lnTo>
                    <a:pt x="429590" y="201688"/>
                  </a:lnTo>
                  <a:lnTo>
                    <a:pt x="425808" y="180403"/>
                  </a:lnTo>
                  <a:close/>
                </a:path>
                <a:path w="779145" h="207645">
                  <a:moveTo>
                    <a:pt x="499490" y="51003"/>
                  </a:moveTo>
                  <a:lnTo>
                    <a:pt x="452412" y="51003"/>
                  </a:lnTo>
                  <a:lnTo>
                    <a:pt x="452412" y="200748"/>
                  </a:lnTo>
                  <a:lnTo>
                    <a:pt x="499490" y="198640"/>
                  </a:lnTo>
                  <a:lnTo>
                    <a:pt x="499490" y="51003"/>
                  </a:lnTo>
                  <a:close/>
                </a:path>
                <a:path w="779145" h="207645">
                  <a:moveTo>
                    <a:pt x="402619" y="49898"/>
                  </a:moveTo>
                  <a:lnTo>
                    <a:pt x="364693" y="49898"/>
                  </a:lnTo>
                  <a:lnTo>
                    <a:pt x="373176" y="136537"/>
                  </a:lnTo>
                  <a:lnTo>
                    <a:pt x="418013" y="136537"/>
                  </a:lnTo>
                  <a:lnTo>
                    <a:pt x="402619" y="49898"/>
                  </a:lnTo>
                  <a:close/>
                </a:path>
                <a:path w="779145" h="207645">
                  <a:moveTo>
                    <a:pt x="526364" y="558"/>
                  </a:moveTo>
                  <a:lnTo>
                    <a:pt x="426707" y="558"/>
                  </a:lnTo>
                  <a:lnTo>
                    <a:pt x="426707" y="51003"/>
                  </a:lnTo>
                  <a:lnTo>
                    <a:pt x="526364" y="51003"/>
                  </a:lnTo>
                  <a:lnTo>
                    <a:pt x="526364" y="558"/>
                  </a:lnTo>
                  <a:close/>
                </a:path>
                <a:path w="779145" h="207645">
                  <a:moveTo>
                    <a:pt x="184149" y="558"/>
                  </a:moveTo>
                  <a:lnTo>
                    <a:pt x="126060" y="558"/>
                  </a:lnTo>
                  <a:lnTo>
                    <a:pt x="105892" y="207276"/>
                  </a:lnTo>
                  <a:lnTo>
                    <a:pt x="155892" y="207276"/>
                  </a:lnTo>
                  <a:lnTo>
                    <a:pt x="160489" y="77000"/>
                  </a:lnTo>
                  <a:lnTo>
                    <a:pt x="193622" y="77000"/>
                  </a:lnTo>
                  <a:lnTo>
                    <a:pt x="184149" y="558"/>
                  </a:lnTo>
                  <a:close/>
                </a:path>
                <a:path w="779145" h="207645">
                  <a:moveTo>
                    <a:pt x="193622" y="77000"/>
                  </a:moveTo>
                  <a:lnTo>
                    <a:pt x="160985" y="77000"/>
                  </a:lnTo>
                  <a:lnTo>
                    <a:pt x="177482" y="207276"/>
                  </a:lnTo>
                  <a:lnTo>
                    <a:pt x="215595" y="207276"/>
                  </a:lnTo>
                  <a:lnTo>
                    <a:pt x="229966" y="110223"/>
                  </a:lnTo>
                  <a:lnTo>
                    <a:pt x="197738" y="110223"/>
                  </a:lnTo>
                  <a:lnTo>
                    <a:pt x="193622" y="77000"/>
                  </a:lnTo>
                  <a:close/>
                </a:path>
                <a:path w="779145" h="207645">
                  <a:moveTo>
                    <a:pt x="277861" y="77000"/>
                  </a:moveTo>
                  <a:lnTo>
                    <a:pt x="235381" y="77000"/>
                  </a:lnTo>
                  <a:lnTo>
                    <a:pt x="239966" y="207149"/>
                  </a:lnTo>
                  <a:lnTo>
                    <a:pt x="288328" y="206146"/>
                  </a:lnTo>
                  <a:lnTo>
                    <a:pt x="277861" y="77000"/>
                  </a:lnTo>
                  <a:close/>
                </a:path>
                <a:path w="779145" h="207645">
                  <a:moveTo>
                    <a:pt x="271665" y="558"/>
                  </a:moveTo>
                  <a:lnTo>
                    <a:pt x="213804" y="558"/>
                  </a:lnTo>
                  <a:lnTo>
                    <a:pt x="198158" y="110223"/>
                  </a:lnTo>
                  <a:lnTo>
                    <a:pt x="229966" y="110223"/>
                  </a:lnTo>
                  <a:lnTo>
                    <a:pt x="234886" y="77000"/>
                  </a:lnTo>
                  <a:lnTo>
                    <a:pt x="277861" y="77000"/>
                  </a:lnTo>
                  <a:lnTo>
                    <a:pt x="271665" y="558"/>
                  </a:lnTo>
                  <a:close/>
                </a:path>
                <a:path w="779145" h="207645">
                  <a:moveTo>
                    <a:pt x="86791" y="0"/>
                  </a:moveTo>
                  <a:lnTo>
                    <a:pt x="0" y="0"/>
                  </a:lnTo>
                  <a:lnTo>
                    <a:pt x="0" y="207276"/>
                  </a:lnTo>
                  <a:lnTo>
                    <a:pt x="86791" y="207276"/>
                  </a:lnTo>
                  <a:lnTo>
                    <a:pt x="86791" y="158470"/>
                  </a:lnTo>
                  <a:lnTo>
                    <a:pt x="46621" y="158470"/>
                  </a:lnTo>
                  <a:lnTo>
                    <a:pt x="46621" y="126949"/>
                  </a:lnTo>
                  <a:lnTo>
                    <a:pt x="82892" y="126949"/>
                  </a:lnTo>
                  <a:lnTo>
                    <a:pt x="82892" y="78143"/>
                  </a:lnTo>
                  <a:lnTo>
                    <a:pt x="46621" y="78143"/>
                  </a:lnTo>
                  <a:lnTo>
                    <a:pt x="46621" y="49352"/>
                  </a:lnTo>
                  <a:lnTo>
                    <a:pt x="86791" y="49352"/>
                  </a:lnTo>
                  <a:lnTo>
                    <a:pt x="86791" y="0"/>
                  </a:lnTo>
                  <a:close/>
                </a:path>
              </a:pathLst>
            </a:custGeom>
            <a:solidFill>
              <a:srgbClr val="216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24735" y="588564"/>
              <a:ext cx="1270000" cy="101600"/>
            </a:xfrm>
            <a:custGeom>
              <a:avLst/>
              <a:gdLst/>
              <a:ahLst/>
              <a:cxnLst/>
              <a:rect l="l" t="t" r="r" b="b"/>
              <a:pathLst>
                <a:path w="1270000" h="101600">
                  <a:moveTo>
                    <a:pt x="1269936" y="0"/>
                  </a:moveTo>
                  <a:lnTo>
                    <a:pt x="1221054" y="7378"/>
                  </a:lnTo>
                  <a:lnTo>
                    <a:pt x="1123294" y="21500"/>
                  </a:lnTo>
                  <a:lnTo>
                    <a:pt x="1074416" y="28186"/>
                  </a:lnTo>
                  <a:lnTo>
                    <a:pt x="1025542" y="34585"/>
                  </a:lnTo>
                  <a:lnTo>
                    <a:pt x="976670" y="40667"/>
                  </a:lnTo>
                  <a:lnTo>
                    <a:pt x="927803" y="46405"/>
                  </a:lnTo>
                  <a:lnTo>
                    <a:pt x="878939" y="51770"/>
                  </a:lnTo>
                  <a:lnTo>
                    <a:pt x="830081" y="56734"/>
                  </a:lnTo>
                  <a:lnTo>
                    <a:pt x="781228" y="61268"/>
                  </a:lnTo>
                  <a:lnTo>
                    <a:pt x="732381" y="65344"/>
                  </a:lnTo>
                  <a:lnTo>
                    <a:pt x="683541" y="68934"/>
                  </a:lnTo>
                  <a:lnTo>
                    <a:pt x="634707" y="72009"/>
                  </a:lnTo>
                  <a:lnTo>
                    <a:pt x="585931" y="74599"/>
                  </a:lnTo>
                  <a:lnTo>
                    <a:pt x="537140" y="76783"/>
                  </a:lnTo>
                  <a:lnTo>
                    <a:pt x="488335" y="78596"/>
                  </a:lnTo>
                  <a:lnTo>
                    <a:pt x="439519" y="80070"/>
                  </a:lnTo>
                  <a:lnTo>
                    <a:pt x="390694" y="81241"/>
                  </a:lnTo>
                  <a:lnTo>
                    <a:pt x="293025" y="82807"/>
                  </a:lnTo>
                  <a:lnTo>
                    <a:pt x="195342" y="83567"/>
                  </a:lnTo>
                  <a:lnTo>
                    <a:pt x="0" y="83756"/>
                  </a:lnTo>
                  <a:lnTo>
                    <a:pt x="0" y="101600"/>
                  </a:lnTo>
                  <a:lnTo>
                    <a:pt x="158637" y="101351"/>
                  </a:lnTo>
                  <a:lnTo>
                    <a:pt x="264433" y="100611"/>
                  </a:lnTo>
                  <a:lnTo>
                    <a:pt x="370231" y="99029"/>
                  </a:lnTo>
                  <a:lnTo>
                    <a:pt x="423123" y="97820"/>
                  </a:lnTo>
                  <a:lnTo>
                    <a:pt x="476007" y="96277"/>
                  </a:lnTo>
                  <a:lnTo>
                    <a:pt x="528880" y="94361"/>
                  </a:lnTo>
                  <a:lnTo>
                    <a:pt x="581739" y="92030"/>
                  </a:lnTo>
                  <a:lnTo>
                    <a:pt x="634580" y="89242"/>
                  </a:lnTo>
                  <a:lnTo>
                    <a:pt x="683409" y="86187"/>
                  </a:lnTo>
                  <a:lnTo>
                    <a:pt x="732242" y="82641"/>
                  </a:lnTo>
                  <a:lnTo>
                    <a:pt x="781079" y="78631"/>
                  </a:lnTo>
                  <a:lnTo>
                    <a:pt x="829920" y="74186"/>
                  </a:lnTo>
                  <a:lnTo>
                    <a:pt x="878765" y="69332"/>
                  </a:lnTo>
                  <a:lnTo>
                    <a:pt x="927614" y="64096"/>
                  </a:lnTo>
                  <a:lnTo>
                    <a:pt x="976468" y="58506"/>
                  </a:lnTo>
                  <a:lnTo>
                    <a:pt x="1025326" y="52587"/>
                  </a:lnTo>
                  <a:lnTo>
                    <a:pt x="1074189" y="46368"/>
                  </a:lnTo>
                  <a:lnTo>
                    <a:pt x="1171926" y="33135"/>
                  </a:lnTo>
                  <a:lnTo>
                    <a:pt x="1269682" y="19024"/>
                  </a:lnTo>
                  <a:lnTo>
                    <a:pt x="1269936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24735" y="625678"/>
              <a:ext cx="1270000" cy="99695"/>
            </a:xfrm>
            <a:custGeom>
              <a:avLst/>
              <a:gdLst/>
              <a:ahLst/>
              <a:cxnLst/>
              <a:rect l="l" t="t" r="r" b="b"/>
              <a:pathLst>
                <a:path w="1270000" h="99695">
                  <a:moveTo>
                    <a:pt x="1269428" y="0"/>
                  </a:moveTo>
                  <a:lnTo>
                    <a:pt x="1171681" y="13696"/>
                  </a:lnTo>
                  <a:lnTo>
                    <a:pt x="1073966" y="26551"/>
                  </a:lnTo>
                  <a:lnTo>
                    <a:pt x="1025118" y="32598"/>
                  </a:lnTo>
                  <a:lnTo>
                    <a:pt x="976276" y="38359"/>
                  </a:lnTo>
                  <a:lnTo>
                    <a:pt x="927438" y="43807"/>
                  </a:lnTo>
                  <a:lnTo>
                    <a:pt x="878605" y="48917"/>
                  </a:lnTo>
                  <a:lnTo>
                    <a:pt x="829774" y="53663"/>
                  </a:lnTo>
                  <a:lnTo>
                    <a:pt x="780945" y="58021"/>
                  </a:lnTo>
                  <a:lnTo>
                    <a:pt x="732119" y="61963"/>
                  </a:lnTo>
                  <a:lnTo>
                    <a:pt x="683292" y="65466"/>
                  </a:lnTo>
                  <a:lnTo>
                    <a:pt x="634466" y="68503"/>
                  </a:lnTo>
                  <a:lnTo>
                    <a:pt x="581624" y="71293"/>
                  </a:lnTo>
                  <a:lnTo>
                    <a:pt x="528770" y="73643"/>
                  </a:lnTo>
                  <a:lnTo>
                    <a:pt x="475905" y="75593"/>
                  </a:lnTo>
                  <a:lnTo>
                    <a:pt x="423033" y="77180"/>
                  </a:lnTo>
                  <a:lnTo>
                    <a:pt x="370154" y="78444"/>
                  </a:lnTo>
                  <a:lnTo>
                    <a:pt x="264386" y="80157"/>
                  </a:lnTo>
                  <a:lnTo>
                    <a:pt x="158617" y="81042"/>
                  </a:lnTo>
                  <a:lnTo>
                    <a:pt x="0" y="81495"/>
                  </a:lnTo>
                  <a:lnTo>
                    <a:pt x="0" y="99326"/>
                  </a:lnTo>
                  <a:lnTo>
                    <a:pt x="158615" y="98672"/>
                  </a:lnTo>
                  <a:lnTo>
                    <a:pt x="264377" y="97641"/>
                  </a:lnTo>
                  <a:lnTo>
                    <a:pt x="370129" y="95793"/>
                  </a:lnTo>
                  <a:lnTo>
                    <a:pt x="422995" y="94473"/>
                  </a:lnTo>
                  <a:lnTo>
                    <a:pt x="475852" y="92840"/>
                  </a:lnTo>
                  <a:lnTo>
                    <a:pt x="528696" y="90857"/>
                  </a:lnTo>
                  <a:lnTo>
                    <a:pt x="581526" y="88489"/>
                  </a:lnTo>
                  <a:lnTo>
                    <a:pt x="634339" y="85699"/>
                  </a:lnTo>
                  <a:lnTo>
                    <a:pt x="683160" y="82686"/>
                  </a:lnTo>
                  <a:lnTo>
                    <a:pt x="731982" y="79230"/>
                  </a:lnTo>
                  <a:lnTo>
                    <a:pt x="780805" y="75356"/>
                  </a:lnTo>
                  <a:lnTo>
                    <a:pt x="829629" y="71089"/>
                  </a:lnTo>
                  <a:lnTo>
                    <a:pt x="878456" y="66453"/>
                  </a:lnTo>
                  <a:lnTo>
                    <a:pt x="927284" y="61473"/>
                  </a:lnTo>
                  <a:lnTo>
                    <a:pt x="976115" y="56172"/>
                  </a:lnTo>
                  <a:lnTo>
                    <a:pt x="1024949" y="50575"/>
                  </a:lnTo>
                  <a:lnTo>
                    <a:pt x="1073786" y="44708"/>
                  </a:lnTo>
                  <a:lnTo>
                    <a:pt x="1171472" y="32256"/>
                  </a:lnTo>
                  <a:lnTo>
                    <a:pt x="1269174" y="19011"/>
                  </a:lnTo>
                  <a:lnTo>
                    <a:pt x="1269428" y="0"/>
                  </a:lnTo>
                  <a:close/>
                </a:path>
              </a:pathLst>
            </a:custGeom>
            <a:solidFill>
              <a:srgbClr val="A4C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24735" y="662797"/>
              <a:ext cx="1269365" cy="97155"/>
            </a:xfrm>
            <a:custGeom>
              <a:avLst/>
              <a:gdLst/>
              <a:ahLst/>
              <a:cxnLst/>
              <a:rect l="l" t="t" r="r" b="b"/>
              <a:pathLst>
                <a:path w="1269365" h="97154">
                  <a:moveTo>
                    <a:pt x="1268666" y="0"/>
                  </a:moveTo>
                  <a:lnTo>
                    <a:pt x="1219817" y="6493"/>
                  </a:lnTo>
                  <a:lnTo>
                    <a:pt x="1122143" y="18966"/>
                  </a:lnTo>
                  <a:lnTo>
                    <a:pt x="1024496" y="30597"/>
                  </a:lnTo>
                  <a:lnTo>
                    <a:pt x="975681" y="36039"/>
                  </a:lnTo>
                  <a:lnTo>
                    <a:pt x="926871" y="41201"/>
                  </a:lnTo>
                  <a:lnTo>
                    <a:pt x="878066" y="46061"/>
                  </a:lnTo>
                  <a:lnTo>
                    <a:pt x="829264" y="50594"/>
                  </a:lnTo>
                  <a:lnTo>
                    <a:pt x="780466" y="54777"/>
                  </a:lnTo>
                  <a:lnTo>
                    <a:pt x="731671" y="58588"/>
                  </a:lnTo>
                  <a:lnTo>
                    <a:pt x="682877" y="62002"/>
                  </a:lnTo>
                  <a:lnTo>
                    <a:pt x="634085" y="64998"/>
                  </a:lnTo>
                  <a:lnTo>
                    <a:pt x="581272" y="67790"/>
                  </a:lnTo>
                  <a:lnTo>
                    <a:pt x="528449" y="70175"/>
                  </a:lnTo>
                  <a:lnTo>
                    <a:pt x="475616" y="72187"/>
                  </a:lnTo>
                  <a:lnTo>
                    <a:pt x="422776" y="73860"/>
                  </a:lnTo>
                  <a:lnTo>
                    <a:pt x="369930" y="75230"/>
                  </a:lnTo>
                  <a:lnTo>
                    <a:pt x="264229" y="77194"/>
                  </a:lnTo>
                  <a:lnTo>
                    <a:pt x="158526" y="78353"/>
                  </a:lnTo>
                  <a:lnTo>
                    <a:pt x="0" y="79184"/>
                  </a:lnTo>
                  <a:lnTo>
                    <a:pt x="0" y="97015"/>
                  </a:lnTo>
                  <a:lnTo>
                    <a:pt x="158523" y="95976"/>
                  </a:lnTo>
                  <a:lnTo>
                    <a:pt x="264218" y="94667"/>
                  </a:lnTo>
                  <a:lnTo>
                    <a:pt x="369902" y="92567"/>
                  </a:lnTo>
                  <a:lnTo>
                    <a:pt x="422735" y="91141"/>
                  </a:lnTo>
                  <a:lnTo>
                    <a:pt x="475557" y="89421"/>
                  </a:lnTo>
                  <a:lnTo>
                    <a:pt x="528368" y="87376"/>
                  </a:lnTo>
                  <a:lnTo>
                    <a:pt x="581165" y="84973"/>
                  </a:lnTo>
                  <a:lnTo>
                    <a:pt x="633945" y="82181"/>
                  </a:lnTo>
                  <a:lnTo>
                    <a:pt x="682740" y="79205"/>
                  </a:lnTo>
                  <a:lnTo>
                    <a:pt x="731535" y="75835"/>
                  </a:lnTo>
                  <a:lnTo>
                    <a:pt x="780332" y="72093"/>
                  </a:lnTo>
                  <a:lnTo>
                    <a:pt x="829129" y="68001"/>
                  </a:lnTo>
                  <a:lnTo>
                    <a:pt x="877929" y="63580"/>
                  </a:lnTo>
                  <a:lnTo>
                    <a:pt x="926730" y="58853"/>
                  </a:lnTo>
                  <a:lnTo>
                    <a:pt x="975533" y="53841"/>
                  </a:lnTo>
                  <a:lnTo>
                    <a:pt x="1073147" y="43048"/>
                  </a:lnTo>
                  <a:lnTo>
                    <a:pt x="1170772" y="31376"/>
                  </a:lnTo>
                  <a:lnTo>
                    <a:pt x="1268412" y="18999"/>
                  </a:lnTo>
                  <a:lnTo>
                    <a:pt x="1268793" y="6324"/>
                  </a:lnTo>
                  <a:lnTo>
                    <a:pt x="1268666" y="0"/>
                  </a:lnTo>
                  <a:close/>
                </a:path>
              </a:pathLst>
            </a:custGeom>
            <a:solidFill>
              <a:srgbClr val="8DD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24735" y="699885"/>
              <a:ext cx="1268730" cy="95250"/>
            </a:xfrm>
            <a:custGeom>
              <a:avLst/>
              <a:gdLst/>
              <a:ahLst/>
              <a:cxnLst/>
              <a:rect l="l" t="t" r="r" b="b"/>
              <a:pathLst>
                <a:path w="1268729" h="95250">
                  <a:moveTo>
                    <a:pt x="1268412" y="0"/>
                  </a:moveTo>
                  <a:lnTo>
                    <a:pt x="1219590" y="6053"/>
                  </a:lnTo>
                  <a:lnTo>
                    <a:pt x="1121955" y="17702"/>
                  </a:lnTo>
                  <a:lnTo>
                    <a:pt x="1024332" y="28604"/>
                  </a:lnTo>
                  <a:lnTo>
                    <a:pt x="926720" y="38595"/>
                  </a:lnTo>
                  <a:lnTo>
                    <a:pt x="877918" y="43198"/>
                  </a:lnTo>
                  <a:lnTo>
                    <a:pt x="829118" y="47512"/>
                  </a:lnTo>
                  <a:lnTo>
                    <a:pt x="780321" y="51516"/>
                  </a:lnTo>
                  <a:lnTo>
                    <a:pt x="731527" y="55190"/>
                  </a:lnTo>
                  <a:lnTo>
                    <a:pt x="682735" y="58514"/>
                  </a:lnTo>
                  <a:lnTo>
                    <a:pt x="633945" y="61468"/>
                  </a:lnTo>
                  <a:lnTo>
                    <a:pt x="581165" y="64257"/>
                  </a:lnTo>
                  <a:lnTo>
                    <a:pt x="528368" y="66675"/>
                  </a:lnTo>
                  <a:lnTo>
                    <a:pt x="475557" y="68751"/>
                  </a:lnTo>
                  <a:lnTo>
                    <a:pt x="422735" y="70515"/>
                  </a:lnTo>
                  <a:lnTo>
                    <a:pt x="369902" y="71996"/>
                  </a:lnTo>
                  <a:lnTo>
                    <a:pt x="264218" y="74229"/>
                  </a:lnTo>
                  <a:lnTo>
                    <a:pt x="158523" y="75684"/>
                  </a:lnTo>
                  <a:lnTo>
                    <a:pt x="0" y="76923"/>
                  </a:lnTo>
                  <a:lnTo>
                    <a:pt x="0" y="94729"/>
                  </a:lnTo>
                  <a:lnTo>
                    <a:pt x="52803" y="94350"/>
                  </a:lnTo>
                  <a:lnTo>
                    <a:pt x="211271" y="92602"/>
                  </a:lnTo>
                  <a:lnTo>
                    <a:pt x="316939" y="90655"/>
                  </a:lnTo>
                  <a:lnTo>
                    <a:pt x="422602" y="87830"/>
                  </a:lnTo>
                  <a:lnTo>
                    <a:pt x="475425" y="86021"/>
                  </a:lnTo>
                  <a:lnTo>
                    <a:pt x="528239" y="83910"/>
                  </a:lnTo>
                  <a:lnTo>
                    <a:pt x="581042" y="81471"/>
                  </a:lnTo>
                  <a:lnTo>
                    <a:pt x="633831" y="78676"/>
                  </a:lnTo>
                  <a:lnTo>
                    <a:pt x="682621" y="75742"/>
                  </a:lnTo>
                  <a:lnTo>
                    <a:pt x="731412" y="72461"/>
                  </a:lnTo>
                  <a:lnTo>
                    <a:pt x="780205" y="68854"/>
                  </a:lnTo>
                  <a:lnTo>
                    <a:pt x="829001" y="64938"/>
                  </a:lnTo>
                  <a:lnTo>
                    <a:pt x="877799" y="60734"/>
                  </a:lnTo>
                  <a:lnTo>
                    <a:pt x="975403" y="51536"/>
                  </a:lnTo>
                  <a:lnTo>
                    <a:pt x="1073018" y="41412"/>
                  </a:lnTo>
                  <a:lnTo>
                    <a:pt x="1170645" y="30515"/>
                  </a:lnTo>
                  <a:lnTo>
                    <a:pt x="1268285" y="18999"/>
                  </a:lnTo>
                  <a:lnTo>
                    <a:pt x="1268158" y="6350"/>
                  </a:lnTo>
                  <a:lnTo>
                    <a:pt x="1268412" y="0"/>
                  </a:lnTo>
                  <a:close/>
                </a:path>
              </a:pathLst>
            </a:custGeom>
            <a:solidFill>
              <a:srgbClr val="009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31997" y="298004"/>
              <a:ext cx="460552" cy="3260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24415" y="812036"/>
              <a:ext cx="1268024" cy="71767"/>
            </a:xfrm>
            <a:prstGeom prst="rect">
              <a:avLst/>
            </a:prstGeom>
          </p:spPr>
        </p:pic>
      </p:grpSp>
      <p:sp>
        <p:nvSpPr>
          <p:cNvPr id="23" name="Título 1">
            <a:extLst>
              <a:ext uri="{FF2B5EF4-FFF2-40B4-BE49-F238E27FC236}">
                <a16:creationId xmlns:a16="http://schemas.microsoft.com/office/drawing/2014/main" id="{E45D16D0-9CD7-B5F5-868E-68AB0792CA52}"/>
              </a:ext>
            </a:extLst>
          </p:cNvPr>
          <p:cNvSpPr txBox="1">
            <a:spLocks/>
          </p:cNvSpPr>
          <p:nvPr/>
        </p:nvSpPr>
        <p:spPr>
          <a:xfrm>
            <a:off x="135231" y="152400"/>
            <a:ext cx="8451527" cy="114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kern="0" dirty="0">
                <a:solidFill>
                  <a:schemeClr val="bg1"/>
                </a:solidFill>
                <a:cs typeface="Arial" charset="0"/>
              </a:rPr>
              <a:t>PROGRAMA DE FOMENTO ÀS ATIVIDADES PRODUTIVAS RURAIS </a:t>
            </a:r>
            <a:endParaRPr lang="pt-BR" sz="3600" b="1" kern="0" dirty="0">
              <a:solidFill>
                <a:schemeClr val="bg1"/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C7D3B739-D1ED-AA09-5CD0-4F81CB2889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3510" y="1233763"/>
            <a:ext cx="12348890" cy="6919637"/>
          </a:xfrm>
          <a:prstGeom prst="rect">
            <a:avLst/>
          </a:prstGeom>
        </p:spPr>
      </p:pic>
      <p:grpSp>
        <p:nvGrpSpPr>
          <p:cNvPr id="26" name="Agrupar 25">
            <a:extLst>
              <a:ext uri="{FF2B5EF4-FFF2-40B4-BE49-F238E27FC236}">
                <a16:creationId xmlns:a16="http://schemas.microsoft.com/office/drawing/2014/main" id="{EFD1D53F-5568-0187-462C-CBA32332A408}"/>
              </a:ext>
            </a:extLst>
          </p:cNvPr>
          <p:cNvGrpSpPr/>
          <p:nvPr/>
        </p:nvGrpSpPr>
        <p:grpSpPr>
          <a:xfrm>
            <a:off x="13360495" y="3644395"/>
            <a:ext cx="2668052" cy="1697246"/>
            <a:chOff x="3491880" y="2455613"/>
            <a:chExt cx="1872208" cy="1010873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C2E59026-566C-51DC-5F39-5280393E90F6}"/>
                </a:ext>
              </a:extLst>
            </p:cNvPr>
            <p:cNvSpPr/>
            <p:nvPr/>
          </p:nvSpPr>
          <p:spPr>
            <a:xfrm>
              <a:off x="3563888" y="2455613"/>
              <a:ext cx="1711017" cy="101087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28761603-CC9D-7D93-E0E1-F83775EEE1BD}"/>
                </a:ext>
              </a:extLst>
            </p:cNvPr>
            <p:cNvSpPr txBox="1"/>
            <p:nvPr/>
          </p:nvSpPr>
          <p:spPr>
            <a:xfrm>
              <a:off x="3491880" y="2778509"/>
              <a:ext cx="1872208" cy="274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7.299 Beneficiários </a:t>
              </a: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5ED12C9B-4A4E-1E7B-1757-94E1CFED4BE1}"/>
              </a:ext>
            </a:extLst>
          </p:cNvPr>
          <p:cNvGrpSpPr/>
          <p:nvPr/>
        </p:nvGrpSpPr>
        <p:grpSpPr>
          <a:xfrm>
            <a:off x="13320490" y="5653427"/>
            <a:ext cx="2668052" cy="1697246"/>
            <a:chOff x="3428256" y="4002303"/>
            <a:chExt cx="1872208" cy="1010873"/>
          </a:xfrm>
        </p:grpSpPr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2E4E0301-482A-3D21-75C0-62F4CE84D28F}"/>
                </a:ext>
              </a:extLst>
            </p:cNvPr>
            <p:cNvSpPr/>
            <p:nvPr/>
          </p:nvSpPr>
          <p:spPr>
            <a:xfrm>
              <a:off x="3509055" y="4002303"/>
              <a:ext cx="1711017" cy="101087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7C34DB3B-192A-5CAA-A778-61DB4D1A357A}"/>
                </a:ext>
              </a:extLst>
            </p:cNvPr>
            <p:cNvSpPr txBox="1"/>
            <p:nvPr/>
          </p:nvSpPr>
          <p:spPr>
            <a:xfrm>
              <a:off x="3428256" y="4148060"/>
              <a:ext cx="1872208" cy="49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Fomento</a:t>
              </a:r>
            </a:p>
            <a:p>
              <a:pPr algn="ctr"/>
              <a:r>
                <a:rPr lang="pt-BR" sz="2400" b="1" dirty="0"/>
                <a:t>R$33.575.400,00  </a:t>
              </a: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D979C421-F139-F8DA-C4EB-1E341A105A5A}"/>
              </a:ext>
            </a:extLst>
          </p:cNvPr>
          <p:cNvGrpSpPr/>
          <p:nvPr/>
        </p:nvGrpSpPr>
        <p:grpSpPr>
          <a:xfrm>
            <a:off x="13233400" y="1905000"/>
            <a:ext cx="2668053" cy="1697246"/>
            <a:chOff x="3424174" y="987764"/>
            <a:chExt cx="1872208" cy="1010873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F16492EF-17F8-CF45-5C5D-9CC66EE8B5C3}"/>
                </a:ext>
              </a:extLst>
            </p:cNvPr>
            <p:cNvSpPr/>
            <p:nvPr/>
          </p:nvSpPr>
          <p:spPr>
            <a:xfrm>
              <a:off x="3482567" y="987764"/>
              <a:ext cx="1711017" cy="101087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C09E05CF-79E7-AFD0-4CB1-91FD28F72BF3}"/>
                </a:ext>
              </a:extLst>
            </p:cNvPr>
            <p:cNvSpPr txBox="1"/>
            <p:nvPr/>
          </p:nvSpPr>
          <p:spPr>
            <a:xfrm>
              <a:off x="3424174" y="1208454"/>
              <a:ext cx="1872208" cy="49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56 </a:t>
              </a:r>
            </a:p>
            <a:p>
              <a:pPr algn="ctr"/>
              <a:r>
                <a:rPr lang="pt-BR" sz="2400" b="1" dirty="0"/>
                <a:t>Municípios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81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2BC9ED5-85FF-B131-BD1C-A96E762A8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6256000" cy="122514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15D9D06-6364-4BEA-685D-E94314FD0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0" y="122797"/>
            <a:ext cx="1597290" cy="82912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2B8B88-B101-69AE-0C51-B34DC4684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0" y="351973"/>
            <a:ext cx="2194750" cy="57917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926F0F4-DB0A-1689-A5F3-630B7B343A83}"/>
              </a:ext>
            </a:extLst>
          </p:cNvPr>
          <p:cNvSpPr txBox="1">
            <a:spLocks/>
          </p:cNvSpPr>
          <p:nvPr/>
        </p:nvSpPr>
        <p:spPr>
          <a:xfrm>
            <a:off x="357158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kern="0" dirty="0">
                <a:solidFill>
                  <a:schemeClr val="bg1"/>
                </a:solidFill>
                <a:cs typeface="Arial" charset="0"/>
              </a:rPr>
              <a:t>ACORDO DE COOPERAÇÃO TÉCNICA – ACT</a:t>
            </a:r>
            <a:endParaRPr lang="pt-BR" sz="3200" b="1" kern="0" dirty="0">
              <a:solidFill>
                <a:schemeClr val="bg1"/>
              </a:solidFill>
            </a:endParaRPr>
          </a:p>
        </p:txBody>
      </p:sp>
      <p:sp>
        <p:nvSpPr>
          <p:cNvPr id="9" name="Retângulo 2">
            <a:extLst>
              <a:ext uri="{FF2B5EF4-FFF2-40B4-BE49-F238E27FC236}">
                <a16:creationId xmlns:a16="http://schemas.microsoft.com/office/drawing/2014/main" id="{1430EFE2-C059-B32F-8FFA-3AAF2C0AB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772816"/>
            <a:ext cx="15221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altLang="pt-BR" sz="2400" dirty="0">
                <a:latin typeface="+mn-lt"/>
                <a:cs typeface="Times New Roman" pitchFamily="18" charset="0"/>
              </a:rPr>
              <a:t>O Programa de Fomento às Atividades Produtivas Rurais visa desenvolver ações estratégicas de combate à pobreza com inclusão social e produtiva das famílias rurais, através dos serviços de  Assistência Técnica e Extensão Rural – ATER.</a:t>
            </a:r>
          </a:p>
          <a:p>
            <a:pPr algn="just" eaLnBrk="1" hangingPunct="1">
              <a:defRPr/>
            </a:pPr>
            <a:endParaRPr lang="pt-BR" altLang="pt-BR" sz="2400" dirty="0">
              <a:cs typeface="Times New Roman" pitchFamily="18" charset="0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725DC0E2-20E8-4FFD-A3C0-38DF33FC5EF4}"/>
              </a:ext>
            </a:extLst>
          </p:cNvPr>
          <p:cNvSpPr/>
          <p:nvPr/>
        </p:nvSpPr>
        <p:spPr>
          <a:xfrm>
            <a:off x="3587002" y="5688616"/>
            <a:ext cx="3816424" cy="1440160"/>
          </a:xfrm>
          <a:prstGeom prst="roundRect">
            <a:avLst/>
          </a:prstGeom>
          <a:solidFill>
            <a:schemeClr val="accent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B05679E-6AC6-A4AB-6E8D-3D954DDA5FD5}"/>
              </a:ext>
            </a:extLst>
          </p:cNvPr>
          <p:cNvSpPr/>
          <p:nvPr/>
        </p:nvSpPr>
        <p:spPr>
          <a:xfrm>
            <a:off x="7990081" y="5674921"/>
            <a:ext cx="3816424" cy="1440160"/>
          </a:xfrm>
          <a:prstGeom prst="roundRect">
            <a:avLst/>
          </a:prstGeom>
          <a:solidFill>
            <a:schemeClr val="accent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06E7A5C-19E6-FA8B-CFB9-53473D675851}"/>
              </a:ext>
            </a:extLst>
          </p:cNvPr>
          <p:cNvSpPr/>
          <p:nvPr/>
        </p:nvSpPr>
        <p:spPr>
          <a:xfrm>
            <a:off x="7378249" y="4968536"/>
            <a:ext cx="5044670" cy="2435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endParaRPr lang="pt-BR" sz="2400" b="1" dirty="0"/>
          </a:p>
          <a:p>
            <a:pPr indent="-342900" algn="ctr"/>
            <a:endParaRPr lang="pt-BR" sz="2400" b="1" dirty="0"/>
          </a:p>
          <a:p>
            <a:pPr indent="-342900" algn="ctr"/>
            <a:r>
              <a:rPr lang="pt-BR" sz="2400" b="1" dirty="0">
                <a:solidFill>
                  <a:schemeClr val="bg1"/>
                </a:solidFill>
              </a:rPr>
              <a:t>2.843 </a:t>
            </a:r>
          </a:p>
          <a:p>
            <a:pPr indent="-342900" algn="ctr"/>
            <a:r>
              <a:rPr lang="pt-BR" sz="2400" b="1" dirty="0">
                <a:solidFill>
                  <a:schemeClr val="bg1"/>
                </a:solidFill>
              </a:rPr>
              <a:t>Agricultores Familiares </a:t>
            </a:r>
          </a:p>
          <a:p>
            <a:pPr indent="-342900" algn="ctr"/>
            <a:r>
              <a:rPr lang="pt-BR" sz="2400" b="1" dirty="0">
                <a:solidFill>
                  <a:schemeClr val="bg1"/>
                </a:solidFill>
              </a:rPr>
              <a:t>(atingidos pelas chuvas)</a:t>
            </a:r>
          </a:p>
          <a:p>
            <a:pPr marL="342900" indent="-342900" algn="ctr">
              <a:lnSpc>
                <a:spcPct val="150000"/>
              </a:lnSpc>
            </a:pPr>
            <a:endParaRPr lang="pt-BR" sz="2400" dirty="0"/>
          </a:p>
        </p:txBody>
      </p:sp>
      <p:sp>
        <p:nvSpPr>
          <p:cNvPr id="16" name="Texto Explicativo: Seta para Baixo 15">
            <a:extLst>
              <a:ext uri="{FF2B5EF4-FFF2-40B4-BE49-F238E27FC236}">
                <a16:creationId xmlns:a16="http://schemas.microsoft.com/office/drawing/2014/main" id="{87610F96-C676-32DD-4796-613BA03E6D97}"/>
              </a:ext>
            </a:extLst>
          </p:cNvPr>
          <p:cNvSpPr/>
          <p:nvPr/>
        </p:nvSpPr>
        <p:spPr>
          <a:xfrm>
            <a:off x="5290017" y="3092889"/>
            <a:ext cx="4752292" cy="2460711"/>
          </a:xfrm>
          <a:prstGeom prst="downArrowCallou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A9512B9-BDC9-BB23-6066-C7F9CF6877AE}"/>
              </a:ext>
            </a:extLst>
          </p:cNvPr>
          <p:cNvSpPr/>
          <p:nvPr/>
        </p:nvSpPr>
        <p:spPr>
          <a:xfrm>
            <a:off x="2794000" y="5553600"/>
            <a:ext cx="5688710" cy="206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endParaRPr lang="pt-BR" sz="2400" b="1" dirty="0"/>
          </a:p>
          <a:p>
            <a:pPr indent="-342900" algn="ctr"/>
            <a:r>
              <a:rPr lang="pt-BR" sz="2400" b="1" dirty="0">
                <a:solidFill>
                  <a:schemeClr val="bg1"/>
                </a:solidFill>
              </a:rPr>
              <a:t>4.456 </a:t>
            </a:r>
          </a:p>
          <a:p>
            <a:pPr indent="-342900" algn="ctr"/>
            <a:r>
              <a:rPr lang="pt-BR" sz="2400" b="1" dirty="0">
                <a:solidFill>
                  <a:schemeClr val="bg1"/>
                </a:solidFill>
              </a:rPr>
              <a:t>Indígenas e Quilombolas</a:t>
            </a:r>
          </a:p>
          <a:p>
            <a:pPr indent="-342900" algn="ctr"/>
            <a:endParaRPr lang="pt-BR" sz="2400" b="1" dirty="0"/>
          </a:p>
          <a:p>
            <a:pPr marL="342900" indent="-342900" algn="ctr">
              <a:lnSpc>
                <a:spcPct val="150000"/>
              </a:lnSpc>
            </a:pPr>
            <a:endParaRPr lang="pt-BR" sz="240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3EB548E-0BEF-2A05-7706-2F637808C402}"/>
              </a:ext>
            </a:extLst>
          </p:cNvPr>
          <p:cNvSpPr/>
          <p:nvPr/>
        </p:nvSpPr>
        <p:spPr>
          <a:xfrm>
            <a:off x="3509650" y="3039000"/>
            <a:ext cx="8785132" cy="206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endParaRPr lang="pt-BR" sz="2400" b="1" dirty="0">
              <a:solidFill>
                <a:schemeClr val="bg1"/>
              </a:solidFill>
            </a:endParaRPr>
          </a:p>
          <a:p>
            <a:pPr indent="-342900" algn="ctr"/>
            <a:r>
              <a:rPr lang="pt-BR" sz="2400" b="1" dirty="0">
                <a:solidFill>
                  <a:schemeClr val="bg1"/>
                </a:solidFill>
              </a:rPr>
              <a:t>7.299 </a:t>
            </a:r>
          </a:p>
          <a:p>
            <a:pPr indent="-342900" algn="ctr"/>
            <a:r>
              <a:rPr lang="pt-BR" sz="2400" b="1" dirty="0">
                <a:solidFill>
                  <a:schemeClr val="bg1"/>
                </a:solidFill>
              </a:rPr>
              <a:t>Famílias Beneficiárias</a:t>
            </a:r>
          </a:p>
          <a:p>
            <a:pPr indent="-342900" algn="ctr"/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ctr">
              <a:lnSpc>
                <a:spcPct val="150000"/>
              </a:lnSpc>
            </a:pP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1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2BC9ED5-85FF-B131-BD1C-A96E762A8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6256000" cy="122514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15D9D06-6364-4BEA-685D-E94314FD0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0" y="122797"/>
            <a:ext cx="1597290" cy="82912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2B8B88-B101-69AE-0C51-B34DC4684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0" y="351973"/>
            <a:ext cx="2194750" cy="57917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926F0F4-DB0A-1689-A5F3-630B7B343A83}"/>
              </a:ext>
            </a:extLst>
          </p:cNvPr>
          <p:cNvSpPr txBox="1">
            <a:spLocks/>
          </p:cNvSpPr>
          <p:nvPr/>
        </p:nvSpPr>
        <p:spPr>
          <a:xfrm>
            <a:off x="357158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kern="0" dirty="0">
                <a:solidFill>
                  <a:schemeClr val="bg1"/>
                </a:solidFill>
                <a:cs typeface="Arial" charset="0"/>
              </a:rPr>
              <a:t>ACORDO DE COOPERAÇÃO TÉCNICA – ACT</a:t>
            </a:r>
            <a:endParaRPr lang="pt-BR" sz="3200" b="1" kern="0" dirty="0">
              <a:solidFill>
                <a:schemeClr val="bg1"/>
              </a:solidFill>
            </a:endParaRPr>
          </a:p>
        </p:txBody>
      </p: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F3B07945-0D1F-4B31-6CE6-6A37D95E9B6B}"/>
              </a:ext>
            </a:extLst>
          </p:cNvPr>
          <p:cNvGrpSpPr/>
          <p:nvPr/>
        </p:nvGrpSpPr>
        <p:grpSpPr>
          <a:xfrm>
            <a:off x="2946400" y="1676400"/>
            <a:ext cx="10210800" cy="5885656"/>
            <a:chOff x="4457552" y="1124744"/>
            <a:chExt cx="7632848" cy="3960440"/>
          </a:xfrm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1E23119F-A7F7-06DE-4311-AEDD243CAF2D}"/>
                </a:ext>
              </a:extLst>
            </p:cNvPr>
            <p:cNvGrpSpPr/>
            <p:nvPr/>
          </p:nvGrpSpPr>
          <p:grpSpPr>
            <a:xfrm>
              <a:off x="4601568" y="2599426"/>
              <a:ext cx="2049034" cy="1010873"/>
              <a:chOff x="683568" y="2420888"/>
              <a:chExt cx="2049034" cy="1010873"/>
            </a:xfrm>
          </p:grpSpPr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E827880B-FED5-9784-8F46-8AECCF8BBC0E}"/>
                  </a:ext>
                </a:extLst>
              </p:cNvPr>
              <p:cNvSpPr/>
              <p:nvPr/>
            </p:nvSpPr>
            <p:spPr>
              <a:xfrm>
                <a:off x="683568" y="2420888"/>
                <a:ext cx="2049034" cy="101087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sz="2000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7B1839AC-3825-B711-2607-E10A72BCBA9B}"/>
                  </a:ext>
                </a:extLst>
              </p:cNvPr>
              <p:cNvSpPr txBox="1"/>
              <p:nvPr/>
            </p:nvSpPr>
            <p:spPr>
              <a:xfrm>
                <a:off x="774921" y="2638273"/>
                <a:ext cx="1872208" cy="476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/>
                  <a:t>5.238 </a:t>
                </a:r>
              </a:p>
              <a:p>
                <a:pPr algn="ctr"/>
                <a:r>
                  <a:rPr lang="pt-BR" sz="2000" b="1" dirty="0"/>
                  <a:t>Beneficiários </a:t>
                </a:r>
              </a:p>
            </p:txBody>
          </p:sp>
        </p:grp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D143A6FC-200A-BD30-A384-03809622812E}"/>
                </a:ext>
              </a:extLst>
            </p:cNvPr>
            <p:cNvGrpSpPr/>
            <p:nvPr/>
          </p:nvGrpSpPr>
          <p:grpSpPr>
            <a:xfrm>
              <a:off x="4457552" y="4074311"/>
              <a:ext cx="2108937" cy="1010873"/>
              <a:chOff x="683568" y="4149080"/>
              <a:chExt cx="2108937" cy="1010873"/>
            </a:xfrm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3FBBC01D-6156-376C-8652-944A8E6E5C92}"/>
                  </a:ext>
                </a:extLst>
              </p:cNvPr>
              <p:cNvSpPr/>
              <p:nvPr/>
            </p:nvSpPr>
            <p:spPr>
              <a:xfrm>
                <a:off x="743471" y="4149080"/>
                <a:ext cx="2049034" cy="101087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sz="2000" dirty="0"/>
              </a:p>
            </p:txBody>
          </p:sp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9CF06A33-BBAE-1498-EA64-836CE29677F9}"/>
                  </a:ext>
                </a:extLst>
              </p:cNvPr>
              <p:cNvSpPr txBox="1"/>
              <p:nvPr/>
            </p:nvSpPr>
            <p:spPr>
              <a:xfrm>
                <a:off x="683568" y="4363686"/>
                <a:ext cx="2049033" cy="476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/>
                  <a:t>Fomento </a:t>
                </a:r>
              </a:p>
              <a:p>
                <a:pPr algn="ctr"/>
                <a:r>
                  <a:rPr lang="pt-BR" sz="2000" b="1" dirty="0"/>
                  <a:t>R$ 24.094.800,00 </a:t>
                </a:r>
              </a:p>
            </p:txBody>
          </p:sp>
        </p:grpSp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4D9A866B-381E-3303-A914-E842FC9AC084}"/>
                </a:ext>
              </a:extLst>
            </p:cNvPr>
            <p:cNvGrpSpPr/>
            <p:nvPr/>
          </p:nvGrpSpPr>
          <p:grpSpPr>
            <a:xfrm>
              <a:off x="4568758" y="1196752"/>
              <a:ext cx="2049034" cy="1010873"/>
              <a:chOff x="899592" y="2780928"/>
              <a:chExt cx="2049034" cy="1010873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7CA8CEBE-4694-68F0-8D7F-E01465430A54}"/>
                  </a:ext>
                </a:extLst>
              </p:cNvPr>
              <p:cNvSpPr/>
              <p:nvPr/>
            </p:nvSpPr>
            <p:spPr>
              <a:xfrm>
                <a:off x="899592" y="2780928"/>
                <a:ext cx="2049034" cy="101087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sz="2000"/>
              </a:p>
            </p:txBody>
          </p:sp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489CE83B-5139-F5CC-CA39-C3A065BCEFAA}"/>
                  </a:ext>
                </a:extLst>
              </p:cNvPr>
              <p:cNvSpPr txBox="1"/>
              <p:nvPr/>
            </p:nvSpPr>
            <p:spPr>
              <a:xfrm>
                <a:off x="952890" y="3001708"/>
                <a:ext cx="1872208" cy="476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/>
                  <a:t>Período</a:t>
                </a:r>
              </a:p>
              <a:p>
                <a:pPr algn="ctr"/>
                <a:r>
                  <a:rPr lang="pt-BR" sz="2000" b="1" dirty="0"/>
                  <a:t>2023/2024 </a:t>
                </a:r>
              </a:p>
            </p:txBody>
          </p:sp>
        </p:grp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0024C4AF-2E23-999A-DC84-A961AA86DEA3}"/>
                </a:ext>
              </a:extLst>
            </p:cNvPr>
            <p:cNvGrpSpPr/>
            <p:nvPr/>
          </p:nvGrpSpPr>
          <p:grpSpPr>
            <a:xfrm>
              <a:off x="10041366" y="2527418"/>
              <a:ext cx="2049034" cy="1010873"/>
              <a:chOff x="899592" y="2780928"/>
              <a:chExt cx="2049034" cy="1010873"/>
            </a:xfrm>
          </p:grpSpPr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A84FDFBF-60CB-0C5A-5132-9811888FF631}"/>
                  </a:ext>
                </a:extLst>
              </p:cNvPr>
              <p:cNvSpPr/>
              <p:nvPr/>
            </p:nvSpPr>
            <p:spPr>
              <a:xfrm>
                <a:off x="899592" y="2780928"/>
                <a:ext cx="2049034" cy="101087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sz="2000"/>
              </a:p>
            </p:txBody>
          </p:sp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0A69B915-7C8D-B229-FD88-DE1AD3489D17}"/>
                  </a:ext>
                </a:extLst>
              </p:cNvPr>
              <p:cNvSpPr txBox="1"/>
              <p:nvPr/>
            </p:nvSpPr>
            <p:spPr>
              <a:xfrm>
                <a:off x="1019456" y="3019046"/>
                <a:ext cx="1872208" cy="476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/>
                  <a:t>2.061</a:t>
                </a:r>
              </a:p>
              <a:p>
                <a:pPr algn="ctr"/>
                <a:r>
                  <a:rPr lang="pt-BR" sz="2000" b="1" dirty="0"/>
                  <a:t> Beneficiários </a:t>
                </a:r>
              </a:p>
            </p:txBody>
          </p:sp>
        </p:grpSp>
        <p:grpSp>
          <p:nvGrpSpPr>
            <p:cNvPr id="37" name="Agrupar 36">
              <a:extLst>
                <a:ext uri="{FF2B5EF4-FFF2-40B4-BE49-F238E27FC236}">
                  <a16:creationId xmlns:a16="http://schemas.microsoft.com/office/drawing/2014/main" id="{BE6B87AB-C387-D683-D400-90D354F6A15A}"/>
                </a:ext>
              </a:extLst>
            </p:cNvPr>
            <p:cNvGrpSpPr/>
            <p:nvPr/>
          </p:nvGrpSpPr>
          <p:grpSpPr>
            <a:xfrm>
              <a:off x="9957253" y="4002303"/>
              <a:ext cx="2076185" cy="1010873"/>
              <a:chOff x="743471" y="4077072"/>
              <a:chExt cx="2076185" cy="1010873"/>
            </a:xfrm>
          </p:grpSpPr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78FC0266-D3EC-5D2D-7BE7-66EA73E4F67D}"/>
                  </a:ext>
                </a:extLst>
              </p:cNvPr>
              <p:cNvSpPr/>
              <p:nvPr/>
            </p:nvSpPr>
            <p:spPr>
              <a:xfrm>
                <a:off x="743471" y="4077072"/>
                <a:ext cx="2049034" cy="101087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sz="2000" dirty="0"/>
              </a:p>
            </p:txBody>
          </p:sp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6EEC83ED-DC95-8446-157E-32FA88FE530D}"/>
                  </a:ext>
                </a:extLst>
              </p:cNvPr>
              <p:cNvSpPr txBox="1"/>
              <p:nvPr/>
            </p:nvSpPr>
            <p:spPr>
              <a:xfrm>
                <a:off x="770623" y="4261137"/>
                <a:ext cx="2049033" cy="476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/>
                  <a:t>Fomento </a:t>
                </a:r>
              </a:p>
              <a:p>
                <a:pPr algn="ctr"/>
                <a:r>
                  <a:rPr lang="pt-BR" sz="2000" b="1" dirty="0"/>
                  <a:t>R$ 9.480.600,00 </a:t>
                </a:r>
              </a:p>
            </p:txBody>
          </p:sp>
        </p:grpSp>
        <p:grpSp>
          <p:nvGrpSpPr>
            <p:cNvPr id="40" name="Agrupar 39">
              <a:extLst>
                <a:ext uri="{FF2B5EF4-FFF2-40B4-BE49-F238E27FC236}">
                  <a16:creationId xmlns:a16="http://schemas.microsoft.com/office/drawing/2014/main" id="{3A3DAD9F-DA0E-A241-8543-0F40391E9CF2}"/>
                </a:ext>
              </a:extLst>
            </p:cNvPr>
            <p:cNvGrpSpPr/>
            <p:nvPr/>
          </p:nvGrpSpPr>
          <p:grpSpPr>
            <a:xfrm>
              <a:off x="10008556" y="1124744"/>
              <a:ext cx="2049034" cy="1010873"/>
              <a:chOff x="899592" y="2780928"/>
              <a:chExt cx="2049034" cy="1010873"/>
            </a:xfrm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EEC11546-A3F8-2850-5213-DA1E8FDCD0B1}"/>
                  </a:ext>
                </a:extLst>
              </p:cNvPr>
              <p:cNvSpPr/>
              <p:nvPr/>
            </p:nvSpPr>
            <p:spPr>
              <a:xfrm>
                <a:off x="899592" y="2780928"/>
                <a:ext cx="2049034" cy="101087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sz="2000"/>
              </a:p>
            </p:txBody>
          </p:sp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DE558F5D-BC49-1912-7F1D-8E9058C85F3A}"/>
                  </a:ext>
                </a:extLst>
              </p:cNvPr>
              <p:cNvSpPr txBox="1"/>
              <p:nvPr/>
            </p:nvSpPr>
            <p:spPr>
              <a:xfrm>
                <a:off x="952890" y="2971166"/>
                <a:ext cx="1872208" cy="476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/>
                  <a:t>Período</a:t>
                </a:r>
              </a:p>
              <a:p>
                <a:pPr algn="ctr"/>
                <a:r>
                  <a:rPr lang="pt-BR" sz="2000" b="1" dirty="0"/>
                  <a:t>2025/2026 </a:t>
                </a:r>
              </a:p>
            </p:txBody>
          </p:sp>
        </p:grpSp>
        <p:sp>
          <p:nvSpPr>
            <p:cNvPr id="43" name="Seta: para a Direita 42">
              <a:extLst>
                <a:ext uri="{FF2B5EF4-FFF2-40B4-BE49-F238E27FC236}">
                  <a16:creationId xmlns:a16="http://schemas.microsoft.com/office/drawing/2014/main" id="{40AC9231-7D61-BFF2-601B-895F42CD6F6D}"/>
                </a:ext>
              </a:extLst>
            </p:cNvPr>
            <p:cNvSpPr/>
            <p:nvPr/>
          </p:nvSpPr>
          <p:spPr>
            <a:xfrm>
              <a:off x="6761808" y="2887458"/>
              <a:ext cx="572362" cy="461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44" name="Seta: para a Esquerda 43">
              <a:extLst>
                <a:ext uri="{FF2B5EF4-FFF2-40B4-BE49-F238E27FC236}">
                  <a16:creationId xmlns:a16="http://schemas.microsoft.com/office/drawing/2014/main" id="{F2E0F990-AF26-5972-0A80-48B9434BEC97}"/>
                </a:ext>
              </a:extLst>
            </p:cNvPr>
            <p:cNvSpPr/>
            <p:nvPr/>
          </p:nvSpPr>
          <p:spPr>
            <a:xfrm>
              <a:off x="9354096" y="2815450"/>
              <a:ext cx="572362" cy="47330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dirty="0"/>
            </a:p>
          </p:txBody>
        </p:sp>
        <p:sp>
          <p:nvSpPr>
            <p:cNvPr id="45" name="Seta: para a Direita 44">
              <a:extLst>
                <a:ext uri="{FF2B5EF4-FFF2-40B4-BE49-F238E27FC236}">
                  <a16:creationId xmlns:a16="http://schemas.microsoft.com/office/drawing/2014/main" id="{3EB56FBE-2CAB-DCDF-96C8-509F827DEC0E}"/>
                </a:ext>
              </a:extLst>
            </p:cNvPr>
            <p:cNvSpPr/>
            <p:nvPr/>
          </p:nvSpPr>
          <p:spPr>
            <a:xfrm>
              <a:off x="6689800" y="4332726"/>
              <a:ext cx="572362" cy="461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46" name="Seta: para a Esquerda 45">
              <a:extLst>
                <a:ext uri="{FF2B5EF4-FFF2-40B4-BE49-F238E27FC236}">
                  <a16:creationId xmlns:a16="http://schemas.microsoft.com/office/drawing/2014/main" id="{A2E05ED6-38BA-DB4F-10D4-D48A45E153CF}"/>
                </a:ext>
              </a:extLst>
            </p:cNvPr>
            <p:cNvSpPr/>
            <p:nvPr/>
          </p:nvSpPr>
          <p:spPr>
            <a:xfrm>
              <a:off x="9282088" y="4260718"/>
              <a:ext cx="572362" cy="47330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dirty="0"/>
            </a:p>
          </p:txBody>
        </p:sp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B0D05822-FC79-74C6-3056-2F3203A942A4}"/>
                </a:ext>
              </a:extLst>
            </p:cNvPr>
            <p:cNvGrpSpPr/>
            <p:nvPr/>
          </p:nvGrpSpPr>
          <p:grpSpPr>
            <a:xfrm>
              <a:off x="7409880" y="2634151"/>
              <a:ext cx="1872208" cy="1010873"/>
              <a:chOff x="3491880" y="2455613"/>
              <a:chExt cx="1872208" cy="1010873"/>
            </a:xfrm>
          </p:grpSpPr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00C4DE05-33CC-C0EE-4C90-84596F00C6AF}"/>
                  </a:ext>
                </a:extLst>
              </p:cNvPr>
              <p:cNvSpPr/>
              <p:nvPr/>
            </p:nvSpPr>
            <p:spPr>
              <a:xfrm>
                <a:off x="3563888" y="2455613"/>
                <a:ext cx="1711017" cy="101087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00"/>
              </a:p>
            </p:txBody>
          </p:sp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0378C1E8-8D24-78CA-ED91-E869402A68C2}"/>
                  </a:ext>
                </a:extLst>
              </p:cNvPr>
              <p:cNvSpPr txBox="1"/>
              <p:nvPr/>
            </p:nvSpPr>
            <p:spPr>
              <a:xfrm>
                <a:off x="3491880" y="2740822"/>
                <a:ext cx="1872208" cy="476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/>
                  <a:t>7.299 </a:t>
                </a:r>
              </a:p>
              <a:p>
                <a:pPr algn="ctr"/>
                <a:r>
                  <a:rPr lang="pt-BR" sz="2000" b="1" dirty="0"/>
                  <a:t>Beneficiários </a:t>
                </a:r>
              </a:p>
            </p:txBody>
          </p:sp>
        </p:grpSp>
        <p:grpSp>
          <p:nvGrpSpPr>
            <p:cNvPr id="50" name="Agrupar 49">
              <a:extLst>
                <a:ext uri="{FF2B5EF4-FFF2-40B4-BE49-F238E27FC236}">
                  <a16:creationId xmlns:a16="http://schemas.microsoft.com/office/drawing/2014/main" id="{02A7EBF1-B255-5613-DC6F-F0ECF3D9B9FA}"/>
                </a:ext>
              </a:extLst>
            </p:cNvPr>
            <p:cNvGrpSpPr/>
            <p:nvPr/>
          </p:nvGrpSpPr>
          <p:grpSpPr>
            <a:xfrm>
              <a:off x="7346256" y="4002303"/>
              <a:ext cx="1872208" cy="1010873"/>
              <a:chOff x="3428256" y="4002303"/>
              <a:chExt cx="1872208" cy="1010873"/>
            </a:xfrm>
          </p:grpSpPr>
          <p:sp>
            <p:nvSpPr>
              <p:cNvPr id="51" name="Elipse 50">
                <a:extLst>
                  <a:ext uri="{FF2B5EF4-FFF2-40B4-BE49-F238E27FC236}">
                    <a16:creationId xmlns:a16="http://schemas.microsoft.com/office/drawing/2014/main" id="{03190283-D7D2-994C-3CA6-67B1D1A9943C}"/>
                  </a:ext>
                </a:extLst>
              </p:cNvPr>
              <p:cNvSpPr/>
              <p:nvPr/>
            </p:nvSpPr>
            <p:spPr>
              <a:xfrm>
                <a:off x="3509055" y="4002303"/>
                <a:ext cx="1711017" cy="101087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00"/>
              </a:p>
            </p:txBody>
          </p:sp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AE2AB387-8708-8523-ECD4-1745674FF256}"/>
                  </a:ext>
                </a:extLst>
              </p:cNvPr>
              <p:cNvSpPr txBox="1"/>
              <p:nvPr/>
            </p:nvSpPr>
            <p:spPr>
              <a:xfrm>
                <a:off x="3428256" y="4186368"/>
                <a:ext cx="1872208" cy="476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/>
                  <a:t>Fomento</a:t>
                </a:r>
              </a:p>
              <a:p>
                <a:pPr algn="ctr"/>
                <a:r>
                  <a:rPr lang="pt-BR" sz="2000" b="1" dirty="0"/>
                  <a:t>R$33.575.400,00  </a:t>
                </a:r>
              </a:p>
            </p:txBody>
          </p:sp>
        </p:grpSp>
        <p:grpSp>
          <p:nvGrpSpPr>
            <p:cNvPr id="53" name="Agrupar 52">
              <a:extLst>
                <a:ext uri="{FF2B5EF4-FFF2-40B4-BE49-F238E27FC236}">
                  <a16:creationId xmlns:a16="http://schemas.microsoft.com/office/drawing/2014/main" id="{9E5AEE95-5E34-28B7-F7EE-4E92348F4ED7}"/>
                </a:ext>
              </a:extLst>
            </p:cNvPr>
            <p:cNvGrpSpPr/>
            <p:nvPr/>
          </p:nvGrpSpPr>
          <p:grpSpPr>
            <a:xfrm>
              <a:off x="7427076" y="1190641"/>
              <a:ext cx="1872208" cy="1010873"/>
              <a:chOff x="3509076" y="1190641"/>
              <a:chExt cx="1872208" cy="1010873"/>
            </a:xfrm>
          </p:grpSpPr>
          <p:sp>
            <p:nvSpPr>
              <p:cNvPr id="54" name="Elipse 53">
                <a:extLst>
                  <a:ext uri="{FF2B5EF4-FFF2-40B4-BE49-F238E27FC236}">
                    <a16:creationId xmlns:a16="http://schemas.microsoft.com/office/drawing/2014/main" id="{E204E821-340E-0470-F0BD-75BABB7C9CD7}"/>
                  </a:ext>
                </a:extLst>
              </p:cNvPr>
              <p:cNvSpPr/>
              <p:nvPr/>
            </p:nvSpPr>
            <p:spPr>
              <a:xfrm>
                <a:off x="3558514" y="1190641"/>
                <a:ext cx="1711017" cy="101087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00"/>
              </a:p>
            </p:txBody>
          </p:sp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638F9F86-1D85-D72D-E343-C17E8DB074E9}"/>
                  </a:ext>
                </a:extLst>
              </p:cNvPr>
              <p:cNvSpPr txBox="1"/>
              <p:nvPr/>
            </p:nvSpPr>
            <p:spPr>
              <a:xfrm>
                <a:off x="3509076" y="1417532"/>
                <a:ext cx="1872208" cy="476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/>
                  <a:t>56 </a:t>
                </a:r>
              </a:p>
              <a:p>
                <a:pPr algn="ctr"/>
                <a:r>
                  <a:rPr lang="pt-BR" sz="2000" b="1" dirty="0"/>
                  <a:t>Municípios</a:t>
                </a:r>
              </a:p>
            </p:txBody>
          </p:sp>
        </p:grpSp>
        <p:sp>
          <p:nvSpPr>
            <p:cNvPr id="56" name="Seta: para Baixo 55">
              <a:extLst>
                <a:ext uri="{FF2B5EF4-FFF2-40B4-BE49-F238E27FC236}">
                  <a16:creationId xmlns:a16="http://schemas.microsoft.com/office/drawing/2014/main" id="{5CBF7A15-C17C-DF0C-61EC-ECFCA75894C7}"/>
                </a:ext>
              </a:extLst>
            </p:cNvPr>
            <p:cNvSpPr/>
            <p:nvPr/>
          </p:nvSpPr>
          <p:spPr>
            <a:xfrm>
              <a:off x="5537672" y="2207625"/>
              <a:ext cx="72008" cy="315473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57" name="Seta: para Baixo 56">
              <a:extLst>
                <a:ext uri="{FF2B5EF4-FFF2-40B4-BE49-F238E27FC236}">
                  <a16:creationId xmlns:a16="http://schemas.microsoft.com/office/drawing/2014/main" id="{2DD76F68-4B1B-9CF2-38C9-2294F5332DEA}"/>
                </a:ext>
              </a:extLst>
            </p:cNvPr>
            <p:cNvSpPr/>
            <p:nvPr/>
          </p:nvSpPr>
          <p:spPr>
            <a:xfrm>
              <a:off x="5537672" y="3645024"/>
              <a:ext cx="72008" cy="315473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58" name="Seta: para Baixo 57">
              <a:extLst>
                <a:ext uri="{FF2B5EF4-FFF2-40B4-BE49-F238E27FC236}">
                  <a16:creationId xmlns:a16="http://schemas.microsoft.com/office/drawing/2014/main" id="{7C905FF3-E3E7-E2AF-69E1-9BD0C69AC801}"/>
                </a:ext>
              </a:extLst>
            </p:cNvPr>
            <p:cNvSpPr/>
            <p:nvPr/>
          </p:nvSpPr>
          <p:spPr>
            <a:xfrm>
              <a:off x="11010280" y="3573016"/>
              <a:ext cx="72008" cy="315473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59" name="Seta: para Baixo 58">
              <a:extLst>
                <a:ext uri="{FF2B5EF4-FFF2-40B4-BE49-F238E27FC236}">
                  <a16:creationId xmlns:a16="http://schemas.microsoft.com/office/drawing/2014/main" id="{98272653-D66A-E7AB-6DB6-48CF6219926F}"/>
                </a:ext>
              </a:extLst>
            </p:cNvPr>
            <p:cNvSpPr/>
            <p:nvPr/>
          </p:nvSpPr>
          <p:spPr>
            <a:xfrm>
              <a:off x="11010280" y="2132856"/>
              <a:ext cx="72008" cy="315473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</p:grpSp>
    </p:spTree>
    <p:extLst>
      <p:ext uri="{BB962C8B-B14F-4D97-AF65-F5344CB8AC3E}">
        <p14:creationId xmlns:p14="http://schemas.microsoft.com/office/powerpoint/2010/main" val="74028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2BC9ED5-85FF-B131-BD1C-A96E762A8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16256000" cy="122514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15D9D06-6364-4BEA-685D-E94314FD0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00" y="122797"/>
            <a:ext cx="1597290" cy="82912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2B8B88-B101-69AE-0C51-B34DC4684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000" y="351973"/>
            <a:ext cx="2194750" cy="57917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241E3DE-8ABF-49F9-EA60-D3C1166A699D}"/>
              </a:ext>
            </a:extLst>
          </p:cNvPr>
          <p:cNvSpPr txBox="1">
            <a:spLocks/>
          </p:cNvSpPr>
          <p:nvPr/>
        </p:nvSpPr>
        <p:spPr>
          <a:xfrm>
            <a:off x="127000" y="228600"/>
            <a:ext cx="86106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kern="0" dirty="0">
                <a:solidFill>
                  <a:schemeClr val="bg1"/>
                </a:solidFill>
              </a:rPr>
              <a:t>ESTRATÉGIA DE EXECUÇÃO DO PROGRAMA</a:t>
            </a:r>
            <a:endParaRPr lang="pt-BR" altLang="pt-BR" sz="3600" b="1" kern="0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41F3F28-DD6F-B2EC-F8F6-4D53879F07D0}"/>
              </a:ext>
            </a:extLst>
          </p:cNvPr>
          <p:cNvSpPr/>
          <p:nvPr/>
        </p:nvSpPr>
        <p:spPr>
          <a:xfrm>
            <a:off x="3099726" y="1447800"/>
            <a:ext cx="9371674" cy="523220"/>
          </a:xfrm>
          <a:prstGeom prst="rect">
            <a:avLst/>
          </a:prstGeom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800" b="1" dirty="0">
                <a:cs typeface="Arial" charset="0"/>
              </a:rPr>
              <a:t>PERÍODO DE VIGÊNCIA: AGOSTO/2023 A AGOSTO/2026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EAEC0DB-DFFE-69A8-10CE-39C9BBE4E454}"/>
              </a:ext>
            </a:extLst>
          </p:cNvPr>
          <p:cNvSpPr/>
          <p:nvPr/>
        </p:nvSpPr>
        <p:spPr>
          <a:xfrm>
            <a:off x="2565400" y="2520315"/>
            <a:ext cx="11277600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3200" b="1" dirty="0">
                <a:cs typeface="Arial" charset="0"/>
              </a:rPr>
              <a:t>ATER                            +                           FOMENTO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1848F81-DA3C-B376-16CC-A649FCC4AB9D}"/>
              </a:ext>
            </a:extLst>
          </p:cNvPr>
          <p:cNvSpPr/>
          <p:nvPr/>
        </p:nvSpPr>
        <p:spPr>
          <a:xfrm>
            <a:off x="1651000" y="3496270"/>
            <a:ext cx="5866474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400" b="1" dirty="0">
                <a:cs typeface="Arial" charset="0"/>
              </a:rPr>
              <a:t>Lista Orientadora + Divulgação do Projeto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33829B6-C189-B148-EB7C-65DDEF2A4FB5}"/>
              </a:ext>
            </a:extLst>
          </p:cNvPr>
          <p:cNvSpPr/>
          <p:nvPr/>
        </p:nvSpPr>
        <p:spPr>
          <a:xfrm>
            <a:off x="1651926" y="4182070"/>
            <a:ext cx="5866474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400" b="1" dirty="0">
                <a:cs typeface="Arial" charset="0"/>
              </a:rPr>
              <a:t>Mobilização + Cadastro das famílias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7D75444-2E4B-7DD2-0B0A-653C02EF5BFF}"/>
              </a:ext>
            </a:extLst>
          </p:cNvPr>
          <p:cNvSpPr/>
          <p:nvPr/>
        </p:nvSpPr>
        <p:spPr>
          <a:xfrm>
            <a:off x="1651926" y="4872335"/>
            <a:ext cx="5866474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400" b="1" dirty="0">
                <a:cs typeface="Arial" charset="0"/>
              </a:rPr>
              <a:t>Diagnóstico da UPF + Fiscalização/SEAGRI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9990F36-DF46-4C73-DE29-4C6EAC98B776}"/>
              </a:ext>
            </a:extLst>
          </p:cNvPr>
          <p:cNvSpPr/>
          <p:nvPr/>
        </p:nvSpPr>
        <p:spPr>
          <a:xfrm>
            <a:off x="1651000" y="5401270"/>
            <a:ext cx="5866474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400" b="1" dirty="0">
                <a:cs typeface="Arial" charset="0"/>
              </a:rPr>
              <a:t>Planejamento e Elaboração do Projeto Produtivo 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B4BDA7E-F7B1-A35B-1DD1-73B662C79F56}"/>
              </a:ext>
            </a:extLst>
          </p:cNvPr>
          <p:cNvSpPr/>
          <p:nvPr/>
        </p:nvSpPr>
        <p:spPr>
          <a:xfrm>
            <a:off x="4851400" y="6317902"/>
            <a:ext cx="2667000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400" b="1" dirty="0">
                <a:cs typeface="Arial" charset="0"/>
              </a:rPr>
              <a:t>Implantação do</a:t>
            </a:r>
          </a:p>
          <a:p>
            <a:pPr algn="ctr">
              <a:defRPr/>
            </a:pPr>
            <a:r>
              <a:rPr lang="pt-BR" altLang="pt-BR" sz="2400" b="1" dirty="0">
                <a:cs typeface="Arial" charset="0"/>
              </a:rPr>
              <a:t>Projeto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AB9080E-69AA-1875-251F-7B782A604B9A}"/>
              </a:ext>
            </a:extLst>
          </p:cNvPr>
          <p:cNvSpPr/>
          <p:nvPr/>
        </p:nvSpPr>
        <p:spPr>
          <a:xfrm>
            <a:off x="1651000" y="7234535"/>
            <a:ext cx="5866474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400" b="1" dirty="0">
                <a:cs typeface="Arial" charset="0"/>
              </a:rPr>
              <a:t>Liberação 2ª parcela + ATER continuada 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4FB6D18-EB4F-693C-6E63-71C449900451}"/>
              </a:ext>
            </a:extLst>
          </p:cNvPr>
          <p:cNvSpPr/>
          <p:nvPr/>
        </p:nvSpPr>
        <p:spPr>
          <a:xfrm>
            <a:off x="8813800" y="4678740"/>
            <a:ext cx="5029200" cy="15696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400" b="1" dirty="0">
                <a:cs typeface="Arial" charset="0"/>
              </a:rPr>
              <a:t>As famílias recebem R$ 4.600,00 </a:t>
            </a:r>
          </a:p>
          <a:p>
            <a:pPr algn="ctr">
              <a:defRPr/>
            </a:pPr>
            <a:r>
              <a:rPr lang="pt-BR" altLang="pt-BR" sz="2400" b="1" dirty="0">
                <a:cs typeface="Arial" charset="0"/>
              </a:rPr>
              <a:t>(divididos em duas parcelas) para desenvolverem seus projetos produtivos.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A54C50C-EBF0-CC83-7C5D-86A2F155B4C9}"/>
              </a:ext>
            </a:extLst>
          </p:cNvPr>
          <p:cNvSpPr/>
          <p:nvPr/>
        </p:nvSpPr>
        <p:spPr>
          <a:xfrm>
            <a:off x="1651000" y="6327338"/>
            <a:ext cx="3048000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400" b="1" dirty="0">
                <a:cs typeface="Arial" charset="0"/>
              </a:rPr>
              <a:t>Liberação 1ª parcela +</a:t>
            </a:r>
          </a:p>
          <a:p>
            <a:pPr algn="ctr">
              <a:defRPr/>
            </a:pPr>
            <a:r>
              <a:rPr lang="pt-BR" altLang="pt-BR" sz="2400" b="1" dirty="0">
                <a:cs typeface="Arial" charset="0"/>
              </a:rPr>
              <a:t>Fiscalização/MDS</a:t>
            </a:r>
          </a:p>
        </p:txBody>
      </p:sp>
    </p:spTree>
    <p:extLst>
      <p:ext uri="{BB962C8B-B14F-4D97-AF65-F5344CB8AC3E}">
        <p14:creationId xmlns:p14="http://schemas.microsoft.com/office/powerpoint/2010/main" val="428573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2BC9ED5-85FF-B131-BD1C-A96E762A8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16256000" cy="122514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15D9D06-6364-4BEA-685D-E94314FD0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00" y="122797"/>
            <a:ext cx="1597290" cy="82912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2B8B88-B101-69AE-0C51-B34DC4684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000" y="351973"/>
            <a:ext cx="2194750" cy="57917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B8C1F75-2326-A5EE-D59E-1B906BC0A063}"/>
              </a:ext>
            </a:extLst>
          </p:cNvPr>
          <p:cNvSpPr txBox="1">
            <a:spLocks/>
          </p:cNvSpPr>
          <p:nvPr/>
        </p:nvSpPr>
        <p:spPr>
          <a:xfrm>
            <a:off x="211294" y="23121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kern="0" dirty="0">
                <a:solidFill>
                  <a:schemeClr val="bg1"/>
                </a:solidFill>
                <a:cs typeface="Arial" charset="0"/>
              </a:rPr>
              <a:t>CRITÉRIOS DE SELEÇÃO</a:t>
            </a:r>
            <a:endParaRPr lang="pt-BR" sz="3600" b="1" kern="0" dirty="0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7A6C05F-1710-4A83-BF42-B086DDE5DDAE}"/>
              </a:ext>
            </a:extLst>
          </p:cNvPr>
          <p:cNvSpPr/>
          <p:nvPr/>
        </p:nvSpPr>
        <p:spPr>
          <a:xfrm>
            <a:off x="664030" y="1456357"/>
            <a:ext cx="111215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dirty="0"/>
              <a:t> </a:t>
            </a:r>
          </a:p>
          <a:p>
            <a:pPr>
              <a:defRPr/>
            </a:pPr>
            <a:r>
              <a:rPr lang="pt-BR" sz="2400" dirty="0">
                <a:cs typeface="Arial" pitchFamily="34" charset="0"/>
              </a:rPr>
              <a:t>Para receber o benefício a família deve:</a:t>
            </a:r>
          </a:p>
          <a:p>
            <a:pPr marL="285750" indent="-285750">
              <a:defRPr/>
            </a:pPr>
            <a:endParaRPr lang="pt-BR" sz="2400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2400" b="1" dirty="0">
                <a:solidFill>
                  <a:schemeClr val="dk1"/>
                </a:solidFill>
              </a:rPr>
              <a:t>Estar inscrita no Cadastro Único (bolsa Família ativo);</a:t>
            </a:r>
          </a:p>
          <a:p>
            <a:pPr>
              <a:defRPr/>
            </a:pPr>
            <a:endParaRPr lang="pt-BR" sz="2400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2400" b="1" dirty="0">
                <a:solidFill>
                  <a:schemeClr val="dk1"/>
                </a:solidFill>
              </a:rPr>
              <a:t>Possuir </a:t>
            </a:r>
            <a:r>
              <a:rPr lang="pt-BR" sz="2400" b="1" dirty="0"/>
              <a:t>Cadastro Nacional da Agricultura Familiar – CAF; </a:t>
            </a:r>
          </a:p>
          <a:p>
            <a:pPr>
              <a:defRPr/>
            </a:pPr>
            <a:endParaRPr lang="pt-BR" sz="2400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2400" b="1" dirty="0">
                <a:solidFill>
                  <a:schemeClr val="dk1"/>
                </a:solidFill>
              </a:rPr>
              <a:t>Possuir renda até </a:t>
            </a:r>
            <a:r>
              <a:rPr lang="pt-BR" altLang="pt-BR" sz="2400" b="1" dirty="0"/>
              <a:t>R$ 218,00 por pessoa;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pt-BR" altLang="pt-BR" sz="2400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chemeClr val="dk1"/>
                </a:solidFill>
              </a:rPr>
              <a:t>Possuir CPF sem restrição na Receita Federal;</a:t>
            </a:r>
          </a:p>
          <a:p>
            <a:pPr>
              <a:defRPr/>
            </a:pPr>
            <a:endParaRPr lang="pt-BR" sz="2400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chemeClr val="dk1"/>
                </a:solidFill>
              </a:rPr>
              <a:t>Confirmar intenção de participar do Programa por meio da assinatura do Termo de Adesão do projeto produtivo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695C389-5C8F-4CEC-CCF5-A53821F463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510" y="3890734"/>
            <a:ext cx="4091946" cy="18413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Imagem 7" descr="C:\Users\Narcelio\Downloads\IMG_20230118_131202.jpg">
            <a:extLst>
              <a:ext uri="{FF2B5EF4-FFF2-40B4-BE49-F238E27FC236}">
                <a16:creationId xmlns:a16="http://schemas.microsoft.com/office/drawing/2014/main" id="{B9756DB9-029A-8937-F274-B7C85E7AB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200" y="5778625"/>
            <a:ext cx="3012247" cy="238230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C42802D-76E3-1CE6-D83E-3525555902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22" y="1456357"/>
            <a:ext cx="3082925" cy="229978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927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2BC9ED5-85FF-B131-BD1C-A96E762A8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16256000" cy="122514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15D9D06-6364-4BEA-685D-E94314FD0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00" y="122797"/>
            <a:ext cx="1597290" cy="82912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2B8B88-B101-69AE-0C51-B34DC4684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000" y="351973"/>
            <a:ext cx="2194750" cy="57917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A0313E1-44B7-AA0E-3838-BB002A43728B}"/>
              </a:ext>
            </a:extLst>
          </p:cNvPr>
          <p:cNvSpPr/>
          <p:nvPr/>
        </p:nvSpPr>
        <p:spPr>
          <a:xfrm>
            <a:off x="367582" y="1524000"/>
            <a:ext cx="86748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pt-BR" sz="2400" dirty="0"/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Mobilizar e selecionar as Famílias;</a:t>
            </a:r>
          </a:p>
          <a:p>
            <a:pPr marL="457200" indent="-457200">
              <a:buFont typeface="+mj-lt"/>
              <a:buAutoNum type="arabicPeriod"/>
            </a:pPr>
            <a:endParaRPr lang="pt-BR" sz="1000" dirty="0"/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Realizar diagnósticos das Unidades de Produção Familiar (UPF);</a:t>
            </a:r>
          </a:p>
          <a:p>
            <a:pPr marL="457200" indent="-457200">
              <a:buFont typeface="+mj-lt"/>
              <a:buAutoNum type="arabicPeriod"/>
            </a:pPr>
            <a:endParaRPr lang="pt-BR" sz="1000" dirty="0"/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Planejar e elaborar projetos produtivos das Unidades de Produção Familiar;</a:t>
            </a:r>
          </a:p>
          <a:p>
            <a:pPr marL="457200" indent="-457200">
              <a:buFont typeface="+mj-lt"/>
              <a:buAutoNum type="arabicPeriod"/>
            </a:pPr>
            <a:endParaRPr lang="pt-BR" sz="1000" dirty="0"/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Implantar e acompanhar os projetos produtivos nas Unidades de Produção Familiar; </a:t>
            </a:r>
          </a:p>
          <a:p>
            <a:pPr marL="457200" indent="-457200">
              <a:buFont typeface="+mj-lt"/>
              <a:buAutoNum type="arabicPeriod"/>
            </a:pPr>
            <a:endParaRPr lang="pt-BR" sz="1000" dirty="0"/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Prestar assistência técnica continuada as famílias beneficiadas por um período de 2 anos consecutivos;</a:t>
            </a:r>
          </a:p>
          <a:p>
            <a:pPr marL="457200" indent="-457200">
              <a:buFont typeface="+mj-lt"/>
              <a:buAutoNum type="arabicPeriod"/>
            </a:pPr>
            <a:endParaRPr lang="pt-BR" sz="1000" dirty="0"/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Capacitação técnica às Famílias;</a:t>
            </a:r>
          </a:p>
          <a:p>
            <a:pPr marL="457200" indent="-457200">
              <a:buFont typeface="+mj-lt"/>
              <a:buAutoNum type="arabicPeriod"/>
            </a:pPr>
            <a:endParaRPr lang="pt-BR" sz="1000" dirty="0"/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Avaliação dos Resultados alcançados.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E76EB8C-8E92-6037-A049-22880B604C4A}"/>
              </a:ext>
            </a:extLst>
          </p:cNvPr>
          <p:cNvSpPr txBox="1">
            <a:spLocks/>
          </p:cNvSpPr>
          <p:nvPr/>
        </p:nvSpPr>
        <p:spPr>
          <a:xfrm>
            <a:off x="364836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kern="0" dirty="0">
                <a:solidFill>
                  <a:schemeClr val="bg1"/>
                </a:solidFill>
                <a:cs typeface="Arial" charset="0"/>
              </a:rPr>
              <a:t>ATIVIDADES/METAS DO PROJETO</a:t>
            </a:r>
            <a:endParaRPr lang="pt-BR" sz="3600" b="1" kern="0" dirty="0">
              <a:solidFill>
                <a:schemeClr val="bg1"/>
              </a:solidFill>
            </a:endParaRPr>
          </a:p>
        </p:txBody>
      </p:sp>
      <p:pic>
        <p:nvPicPr>
          <p:cNvPr id="4" name="Imagem 3" descr="C:\Users\Emater\Downloads\WhatsApp Image 2023-01-23 at 09.42.05.jpeg">
            <a:extLst>
              <a:ext uri="{FF2B5EF4-FFF2-40B4-BE49-F238E27FC236}">
                <a16:creationId xmlns:a16="http://schemas.microsoft.com/office/drawing/2014/main" id="{D7D6CE16-9003-F4FB-309B-838C9597BA5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645" y="1347940"/>
            <a:ext cx="4136864" cy="340605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4E0AB3B-5592-A3A1-84B9-EC0B81AD0F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646" y="4747341"/>
            <a:ext cx="3065771" cy="340605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5779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6256000" cy="1225550"/>
            <a:chOff x="0" y="0"/>
            <a:chExt cx="16256000" cy="12255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6256000" cy="1225550"/>
            </a:xfrm>
            <a:custGeom>
              <a:avLst/>
              <a:gdLst/>
              <a:ahLst/>
              <a:cxnLst/>
              <a:rect l="l" t="t" r="r" b="b"/>
              <a:pathLst>
                <a:path w="16256000" h="1225550">
                  <a:moveTo>
                    <a:pt x="16256000" y="0"/>
                  </a:moveTo>
                  <a:lnTo>
                    <a:pt x="0" y="0"/>
                  </a:lnTo>
                  <a:lnTo>
                    <a:pt x="0" y="1225346"/>
                  </a:lnTo>
                  <a:lnTo>
                    <a:pt x="16256000" y="1225346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005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053642" y="455916"/>
              <a:ext cx="1717039" cy="261620"/>
            </a:xfrm>
            <a:custGeom>
              <a:avLst/>
              <a:gdLst/>
              <a:ahLst/>
              <a:cxnLst/>
              <a:rect l="l" t="t" r="r" b="b"/>
              <a:pathLst>
                <a:path w="1717040" h="261620">
                  <a:moveTo>
                    <a:pt x="275145" y="255562"/>
                  </a:moveTo>
                  <a:lnTo>
                    <a:pt x="262763" y="222313"/>
                  </a:lnTo>
                  <a:lnTo>
                    <a:pt x="240614" y="162826"/>
                  </a:lnTo>
                  <a:lnTo>
                    <a:pt x="208800" y="77419"/>
                  </a:lnTo>
                  <a:lnTo>
                    <a:pt x="182105" y="5740"/>
                  </a:lnTo>
                  <a:lnTo>
                    <a:pt x="162585" y="5740"/>
                  </a:lnTo>
                  <a:lnTo>
                    <a:pt x="162585" y="162826"/>
                  </a:lnTo>
                  <a:lnTo>
                    <a:pt x="113474" y="162826"/>
                  </a:lnTo>
                  <a:lnTo>
                    <a:pt x="131165" y="109448"/>
                  </a:lnTo>
                  <a:lnTo>
                    <a:pt x="137871" y="77419"/>
                  </a:lnTo>
                  <a:lnTo>
                    <a:pt x="139141" y="85598"/>
                  </a:lnTo>
                  <a:lnTo>
                    <a:pt x="140703" y="93662"/>
                  </a:lnTo>
                  <a:lnTo>
                    <a:pt x="142595" y="101612"/>
                  </a:lnTo>
                  <a:lnTo>
                    <a:pt x="144894" y="109448"/>
                  </a:lnTo>
                  <a:lnTo>
                    <a:pt x="162585" y="162826"/>
                  </a:lnTo>
                  <a:lnTo>
                    <a:pt x="162585" y="5740"/>
                  </a:lnTo>
                  <a:lnTo>
                    <a:pt x="93649" y="5740"/>
                  </a:lnTo>
                  <a:lnTo>
                    <a:pt x="0" y="255562"/>
                  </a:lnTo>
                  <a:lnTo>
                    <a:pt x="83578" y="255562"/>
                  </a:lnTo>
                  <a:lnTo>
                    <a:pt x="94564" y="222313"/>
                  </a:lnTo>
                  <a:lnTo>
                    <a:pt x="180886" y="222313"/>
                  </a:lnTo>
                  <a:lnTo>
                    <a:pt x="191871" y="255562"/>
                  </a:lnTo>
                  <a:lnTo>
                    <a:pt x="275145" y="255562"/>
                  </a:lnTo>
                  <a:close/>
                </a:path>
                <a:path w="1717040" h="261620">
                  <a:moveTo>
                    <a:pt x="475068" y="183540"/>
                  </a:moveTo>
                  <a:lnTo>
                    <a:pt x="368300" y="183540"/>
                  </a:lnTo>
                  <a:lnTo>
                    <a:pt x="368300" y="5740"/>
                  </a:lnTo>
                  <a:lnTo>
                    <a:pt x="285940" y="5740"/>
                  </a:lnTo>
                  <a:lnTo>
                    <a:pt x="285940" y="183540"/>
                  </a:lnTo>
                  <a:lnTo>
                    <a:pt x="285940" y="255930"/>
                  </a:lnTo>
                  <a:lnTo>
                    <a:pt x="475068" y="255930"/>
                  </a:lnTo>
                  <a:lnTo>
                    <a:pt x="475068" y="183540"/>
                  </a:lnTo>
                  <a:close/>
                </a:path>
                <a:path w="1717040" h="261620">
                  <a:moveTo>
                    <a:pt x="760526" y="255562"/>
                  </a:moveTo>
                  <a:lnTo>
                    <a:pt x="748144" y="222313"/>
                  </a:lnTo>
                  <a:lnTo>
                    <a:pt x="725995" y="162826"/>
                  </a:lnTo>
                  <a:lnTo>
                    <a:pt x="694182" y="77419"/>
                  </a:lnTo>
                  <a:lnTo>
                    <a:pt x="667486" y="5740"/>
                  </a:lnTo>
                  <a:lnTo>
                    <a:pt x="647966" y="5740"/>
                  </a:lnTo>
                  <a:lnTo>
                    <a:pt x="647966" y="162826"/>
                  </a:lnTo>
                  <a:lnTo>
                    <a:pt x="598855" y="162826"/>
                  </a:lnTo>
                  <a:lnTo>
                    <a:pt x="616546" y="109448"/>
                  </a:lnTo>
                  <a:lnTo>
                    <a:pt x="623252" y="77419"/>
                  </a:lnTo>
                  <a:lnTo>
                    <a:pt x="624522" y="85598"/>
                  </a:lnTo>
                  <a:lnTo>
                    <a:pt x="626071" y="93662"/>
                  </a:lnTo>
                  <a:lnTo>
                    <a:pt x="627976" y="101612"/>
                  </a:lnTo>
                  <a:lnTo>
                    <a:pt x="630275" y="109448"/>
                  </a:lnTo>
                  <a:lnTo>
                    <a:pt x="647966" y="162826"/>
                  </a:lnTo>
                  <a:lnTo>
                    <a:pt x="647966" y="5740"/>
                  </a:lnTo>
                  <a:lnTo>
                    <a:pt x="579031" y="5740"/>
                  </a:lnTo>
                  <a:lnTo>
                    <a:pt x="485381" y="255562"/>
                  </a:lnTo>
                  <a:lnTo>
                    <a:pt x="568960" y="255562"/>
                  </a:lnTo>
                  <a:lnTo>
                    <a:pt x="579945" y="222313"/>
                  </a:lnTo>
                  <a:lnTo>
                    <a:pt x="666267" y="222313"/>
                  </a:lnTo>
                  <a:lnTo>
                    <a:pt x="677252" y="255562"/>
                  </a:lnTo>
                  <a:lnTo>
                    <a:pt x="760526" y="255562"/>
                  </a:lnTo>
                  <a:close/>
                </a:path>
                <a:path w="1717040" h="261620">
                  <a:moveTo>
                    <a:pt x="965454" y="116001"/>
                  </a:moveTo>
                  <a:lnTo>
                    <a:pt x="888276" y="116001"/>
                  </a:lnTo>
                  <a:lnTo>
                    <a:pt x="888276" y="187083"/>
                  </a:lnTo>
                  <a:lnTo>
                    <a:pt x="881265" y="187693"/>
                  </a:lnTo>
                  <a:lnTo>
                    <a:pt x="873023" y="187693"/>
                  </a:lnTo>
                  <a:lnTo>
                    <a:pt x="867841" y="186778"/>
                  </a:lnTo>
                  <a:lnTo>
                    <a:pt x="856856" y="183718"/>
                  </a:lnTo>
                  <a:lnTo>
                    <a:pt x="851065" y="180975"/>
                  </a:lnTo>
                  <a:lnTo>
                    <a:pt x="845261" y="177012"/>
                  </a:lnTo>
                  <a:lnTo>
                    <a:pt x="839165" y="173355"/>
                  </a:lnTo>
                  <a:lnTo>
                    <a:pt x="825131" y="130644"/>
                  </a:lnTo>
                  <a:lnTo>
                    <a:pt x="826338" y="116573"/>
                  </a:lnTo>
                  <a:lnTo>
                    <a:pt x="854773" y="79883"/>
                  </a:lnTo>
                  <a:lnTo>
                    <a:pt x="893762" y="71767"/>
                  </a:lnTo>
                  <a:lnTo>
                    <a:pt x="912456" y="72809"/>
                  </a:lnTo>
                  <a:lnTo>
                    <a:pt x="929640" y="75933"/>
                  </a:lnTo>
                  <a:lnTo>
                    <a:pt x="945286" y="81165"/>
                  </a:lnTo>
                  <a:lnTo>
                    <a:pt x="959345" y="88544"/>
                  </a:lnTo>
                  <a:lnTo>
                    <a:pt x="959345" y="15036"/>
                  </a:lnTo>
                  <a:lnTo>
                    <a:pt x="940587" y="8458"/>
                  </a:lnTo>
                  <a:lnTo>
                    <a:pt x="920915" y="3797"/>
                  </a:lnTo>
                  <a:lnTo>
                    <a:pt x="900315" y="1016"/>
                  </a:lnTo>
                  <a:lnTo>
                    <a:pt x="878814" y="88"/>
                  </a:lnTo>
                  <a:lnTo>
                    <a:pt x="865492" y="558"/>
                  </a:lnTo>
                  <a:lnTo>
                    <a:pt x="827570" y="7708"/>
                  </a:lnTo>
                  <a:lnTo>
                    <a:pt x="783653" y="30594"/>
                  </a:lnTo>
                  <a:lnTo>
                    <a:pt x="758507" y="59588"/>
                  </a:lnTo>
                  <a:lnTo>
                    <a:pt x="743572" y="99263"/>
                  </a:lnTo>
                  <a:lnTo>
                    <a:pt x="740638" y="130644"/>
                  </a:lnTo>
                  <a:lnTo>
                    <a:pt x="741375" y="146265"/>
                  </a:lnTo>
                  <a:lnTo>
                    <a:pt x="752233" y="188302"/>
                  </a:lnTo>
                  <a:lnTo>
                    <a:pt x="774280" y="221081"/>
                  </a:lnTo>
                  <a:lnTo>
                    <a:pt x="816114" y="248704"/>
                  </a:lnTo>
                  <a:lnTo>
                    <a:pt x="853503" y="259181"/>
                  </a:lnTo>
                  <a:lnTo>
                    <a:pt x="880656" y="261200"/>
                  </a:lnTo>
                  <a:lnTo>
                    <a:pt x="901750" y="260172"/>
                  </a:lnTo>
                  <a:lnTo>
                    <a:pt x="922934" y="257048"/>
                  </a:lnTo>
                  <a:lnTo>
                    <a:pt x="944181" y="251815"/>
                  </a:lnTo>
                  <a:lnTo>
                    <a:pt x="965454" y="244424"/>
                  </a:lnTo>
                  <a:lnTo>
                    <a:pt x="965454" y="116001"/>
                  </a:lnTo>
                  <a:close/>
                </a:path>
                <a:path w="1717040" h="261620">
                  <a:moveTo>
                    <a:pt x="1251699" y="130708"/>
                  </a:moveTo>
                  <a:lnTo>
                    <a:pt x="1249476" y="103555"/>
                  </a:lnTo>
                  <a:lnTo>
                    <a:pt x="1242822" y="78854"/>
                  </a:lnTo>
                  <a:lnTo>
                    <a:pt x="1240688" y="74587"/>
                  </a:lnTo>
                  <a:lnTo>
                    <a:pt x="1231760" y="56667"/>
                  </a:lnTo>
                  <a:lnTo>
                    <a:pt x="1216317" y="37058"/>
                  </a:lnTo>
                  <a:lnTo>
                    <a:pt x="1196873" y="20866"/>
                  </a:lnTo>
                  <a:lnTo>
                    <a:pt x="1173772" y="9347"/>
                  </a:lnTo>
                  <a:lnTo>
                    <a:pt x="1167206" y="7658"/>
                  </a:lnTo>
                  <a:lnTo>
                    <a:pt x="1167206" y="130708"/>
                  </a:lnTo>
                  <a:lnTo>
                    <a:pt x="1166355" y="143052"/>
                  </a:lnTo>
                  <a:lnTo>
                    <a:pt x="1146467" y="178219"/>
                  </a:lnTo>
                  <a:lnTo>
                    <a:pt x="1116571" y="186842"/>
                  </a:lnTo>
                  <a:lnTo>
                    <a:pt x="1105166" y="185877"/>
                  </a:lnTo>
                  <a:lnTo>
                    <a:pt x="1073226" y="163525"/>
                  </a:lnTo>
                  <a:lnTo>
                    <a:pt x="1065631" y="130708"/>
                  </a:lnTo>
                  <a:lnTo>
                    <a:pt x="1066482" y="118351"/>
                  </a:lnTo>
                  <a:lnTo>
                    <a:pt x="1086497" y="83083"/>
                  </a:lnTo>
                  <a:lnTo>
                    <a:pt x="1116571" y="74587"/>
                  </a:lnTo>
                  <a:lnTo>
                    <a:pt x="1127836" y="75552"/>
                  </a:lnTo>
                  <a:lnTo>
                    <a:pt x="1159611" y="97764"/>
                  </a:lnTo>
                  <a:lnTo>
                    <a:pt x="1167206" y="130708"/>
                  </a:lnTo>
                  <a:lnTo>
                    <a:pt x="1167206" y="7658"/>
                  </a:lnTo>
                  <a:lnTo>
                    <a:pt x="1147000" y="2451"/>
                  </a:lnTo>
                  <a:lnTo>
                    <a:pt x="1116571" y="152"/>
                  </a:lnTo>
                  <a:lnTo>
                    <a:pt x="1085964" y="2451"/>
                  </a:lnTo>
                  <a:lnTo>
                    <a:pt x="1035964" y="20866"/>
                  </a:lnTo>
                  <a:lnTo>
                    <a:pt x="1001077" y="56667"/>
                  </a:lnTo>
                  <a:lnTo>
                    <a:pt x="983361" y="103555"/>
                  </a:lnTo>
                  <a:lnTo>
                    <a:pt x="981138" y="130708"/>
                  </a:lnTo>
                  <a:lnTo>
                    <a:pt x="983361" y="157835"/>
                  </a:lnTo>
                  <a:lnTo>
                    <a:pt x="1001077" y="204622"/>
                  </a:lnTo>
                  <a:lnTo>
                    <a:pt x="1035964" y="240550"/>
                  </a:lnTo>
                  <a:lnTo>
                    <a:pt x="1085964" y="258978"/>
                  </a:lnTo>
                  <a:lnTo>
                    <a:pt x="1116571" y="261264"/>
                  </a:lnTo>
                  <a:lnTo>
                    <a:pt x="1147000" y="258978"/>
                  </a:lnTo>
                  <a:lnTo>
                    <a:pt x="1196873" y="240550"/>
                  </a:lnTo>
                  <a:lnTo>
                    <a:pt x="1231760" y="204622"/>
                  </a:lnTo>
                  <a:lnTo>
                    <a:pt x="1240624" y="186842"/>
                  </a:lnTo>
                  <a:lnTo>
                    <a:pt x="1242822" y="182460"/>
                  </a:lnTo>
                  <a:lnTo>
                    <a:pt x="1249476" y="157835"/>
                  </a:lnTo>
                  <a:lnTo>
                    <a:pt x="1251699" y="130708"/>
                  </a:lnTo>
                  <a:close/>
                </a:path>
                <a:path w="1717040" h="261620">
                  <a:moveTo>
                    <a:pt x="1506804" y="255562"/>
                  </a:moveTo>
                  <a:lnTo>
                    <a:pt x="1494421" y="222313"/>
                  </a:lnTo>
                  <a:lnTo>
                    <a:pt x="1472272" y="162826"/>
                  </a:lnTo>
                  <a:lnTo>
                    <a:pt x="1440459" y="77419"/>
                  </a:lnTo>
                  <a:lnTo>
                    <a:pt x="1413764" y="5740"/>
                  </a:lnTo>
                  <a:lnTo>
                    <a:pt x="1394244" y="5740"/>
                  </a:lnTo>
                  <a:lnTo>
                    <a:pt x="1394244" y="162826"/>
                  </a:lnTo>
                  <a:lnTo>
                    <a:pt x="1345133" y="162826"/>
                  </a:lnTo>
                  <a:lnTo>
                    <a:pt x="1362824" y="109448"/>
                  </a:lnTo>
                  <a:lnTo>
                    <a:pt x="1369529" y="77419"/>
                  </a:lnTo>
                  <a:lnTo>
                    <a:pt x="1370799" y="85598"/>
                  </a:lnTo>
                  <a:lnTo>
                    <a:pt x="1372362" y="93662"/>
                  </a:lnTo>
                  <a:lnTo>
                    <a:pt x="1374254" y="101612"/>
                  </a:lnTo>
                  <a:lnTo>
                    <a:pt x="1376553" y="109448"/>
                  </a:lnTo>
                  <a:lnTo>
                    <a:pt x="1394244" y="162826"/>
                  </a:lnTo>
                  <a:lnTo>
                    <a:pt x="1394244" y="5740"/>
                  </a:lnTo>
                  <a:lnTo>
                    <a:pt x="1325295" y="5740"/>
                  </a:lnTo>
                  <a:lnTo>
                    <a:pt x="1231658" y="255562"/>
                  </a:lnTo>
                  <a:lnTo>
                    <a:pt x="1315237" y="255562"/>
                  </a:lnTo>
                  <a:lnTo>
                    <a:pt x="1326222" y="222313"/>
                  </a:lnTo>
                  <a:lnTo>
                    <a:pt x="1412544" y="222313"/>
                  </a:lnTo>
                  <a:lnTo>
                    <a:pt x="1423530" y="255562"/>
                  </a:lnTo>
                  <a:lnTo>
                    <a:pt x="1506804" y="255562"/>
                  </a:lnTo>
                  <a:close/>
                </a:path>
                <a:path w="1717040" h="261620">
                  <a:moveTo>
                    <a:pt x="1716709" y="180276"/>
                  </a:moveTo>
                  <a:lnTo>
                    <a:pt x="1706333" y="142290"/>
                  </a:lnTo>
                  <a:lnTo>
                    <a:pt x="1675536" y="115697"/>
                  </a:lnTo>
                  <a:lnTo>
                    <a:pt x="1626412" y="97917"/>
                  </a:lnTo>
                  <a:lnTo>
                    <a:pt x="1612379" y="93649"/>
                  </a:lnTo>
                  <a:lnTo>
                    <a:pt x="1606588" y="91211"/>
                  </a:lnTo>
                  <a:lnTo>
                    <a:pt x="1597736" y="85712"/>
                  </a:lnTo>
                  <a:lnTo>
                    <a:pt x="1595297" y="82664"/>
                  </a:lnTo>
                  <a:lnTo>
                    <a:pt x="1595297" y="71996"/>
                  </a:lnTo>
                  <a:lnTo>
                    <a:pt x="1602930" y="68326"/>
                  </a:lnTo>
                  <a:lnTo>
                    <a:pt x="1617573" y="68326"/>
                  </a:lnTo>
                  <a:lnTo>
                    <a:pt x="1639366" y="69469"/>
                  </a:lnTo>
                  <a:lnTo>
                    <a:pt x="1660385" y="73825"/>
                  </a:lnTo>
                  <a:lnTo>
                    <a:pt x="1680667" y="81368"/>
                  </a:lnTo>
                  <a:lnTo>
                    <a:pt x="1700237" y="92125"/>
                  </a:lnTo>
                  <a:lnTo>
                    <a:pt x="1700237" y="20751"/>
                  </a:lnTo>
                  <a:lnTo>
                    <a:pt x="1680108" y="11722"/>
                  </a:lnTo>
                  <a:lnTo>
                    <a:pt x="1658137" y="5232"/>
                  </a:lnTo>
                  <a:lnTo>
                    <a:pt x="1634350" y="1308"/>
                  </a:lnTo>
                  <a:lnTo>
                    <a:pt x="1608721" y="0"/>
                  </a:lnTo>
                  <a:lnTo>
                    <a:pt x="1588185" y="1257"/>
                  </a:lnTo>
                  <a:lnTo>
                    <a:pt x="1538262" y="19824"/>
                  </a:lnTo>
                  <a:lnTo>
                    <a:pt x="1512227" y="59639"/>
                  </a:lnTo>
                  <a:lnTo>
                    <a:pt x="1510499" y="77482"/>
                  </a:lnTo>
                  <a:lnTo>
                    <a:pt x="1511071" y="87312"/>
                  </a:lnTo>
                  <a:lnTo>
                    <a:pt x="1529486" y="127050"/>
                  </a:lnTo>
                  <a:lnTo>
                    <a:pt x="1563535" y="148297"/>
                  </a:lnTo>
                  <a:lnTo>
                    <a:pt x="1600479" y="161671"/>
                  </a:lnTo>
                  <a:lnTo>
                    <a:pt x="1609331" y="163804"/>
                  </a:lnTo>
                  <a:lnTo>
                    <a:pt x="1616964" y="166560"/>
                  </a:lnTo>
                  <a:lnTo>
                    <a:pt x="1623060" y="169608"/>
                  </a:lnTo>
                  <a:lnTo>
                    <a:pt x="1628851" y="172961"/>
                  </a:lnTo>
                  <a:lnTo>
                    <a:pt x="1631899" y="176314"/>
                  </a:lnTo>
                  <a:lnTo>
                    <a:pt x="1631899" y="184556"/>
                  </a:lnTo>
                  <a:lnTo>
                    <a:pt x="1629765" y="187604"/>
                  </a:lnTo>
                  <a:lnTo>
                    <a:pt x="1625498" y="189433"/>
                  </a:lnTo>
                  <a:lnTo>
                    <a:pt x="1621536" y="191566"/>
                  </a:lnTo>
                  <a:lnTo>
                    <a:pt x="1614208" y="192481"/>
                  </a:lnTo>
                  <a:lnTo>
                    <a:pt x="1603540" y="192481"/>
                  </a:lnTo>
                  <a:lnTo>
                    <a:pt x="1580540" y="190652"/>
                  </a:lnTo>
                  <a:lnTo>
                    <a:pt x="1557743" y="185166"/>
                  </a:lnTo>
                  <a:lnTo>
                    <a:pt x="1535112" y="176009"/>
                  </a:lnTo>
                  <a:lnTo>
                    <a:pt x="1512633" y="163195"/>
                  </a:lnTo>
                  <a:lnTo>
                    <a:pt x="1512633" y="237629"/>
                  </a:lnTo>
                  <a:lnTo>
                    <a:pt x="1534604" y="248043"/>
                  </a:lnTo>
                  <a:lnTo>
                    <a:pt x="1558429" y="255473"/>
                  </a:lnTo>
                  <a:lnTo>
                    <a:pt x="1584147" y="259930"/>
                  </a:lnTo>
                  <a:lnTo>
                    <a:pt x="1611769" y="261416"/>
                  </a:lnTo>
                  <a:lnTo>
                    <a:pt x="1657769" y="256336"/>
                  </a:lnTo>
                  <a:lnTo>
                    <a:pt x="1690547" y="241096"/>
                  </a:lnTo>
                  <a:lnTo>
                    <a:pt x="1710182" y="215734"/>
                  </a:lnTo>
                  <a:lnTo>
                    <a:pt x="1716709" y="180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72370" y="764675"/>
              <a:ext cx="80835" cy="970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02872" y="764707"/>
              <a:ext cx="98078" cy="970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40368" y="766320"/>
              <a:ext cx="91198" cy="936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80460" y="766353"/>
              <a:ext cx="65278" cy="936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99845" y="766320"/>
              <a:ext cx="80530" cy="936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330027" y="766320"/>
              <a:ext cx="79921" cy="936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63184" y="764707"/>
              <a:ext cx="98078" cy="970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36320" y="224021"/>
              <a:ext cx="719256" cy="73295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797282" y="458508"/>
            <a:ext cx="1911350" cy="4451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320" marR="5080" indent="-135255">
              <a:lnSpc>
                <a:spcPct val="101899"/>
              </a:lnSpc>
              <a:spcBef>
                <a:spcPts val="95"/>
              </a:spcBef>
            </a:pPr>
            <a:r>
              <a:rPr sz="135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3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ec</a:t>
            </a:r>
            <a:r>
              <a:rPr sz="135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35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etar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35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35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35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35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Esta</a:t>
            </a:r>
            <a:r>
              <a:rPr sz="13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3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135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35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a  </a:t>
            </a:r>
            <a:r>
              <a:rPr sz="135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35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3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cu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sz="135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tu</a:t>
            </a:r>
            <a:r>
              <a:rPr sz="13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35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35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35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ecu</a:t>
            </a:r>
            <a:r>
              <a:rPr sz="135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á</a:t>
            </a: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35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endParaRPr sz="1350">
              <a:latin typeface="Lucida Sans Unicode"/>
              <a:cs typeface="Lucida Sans Unicod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663333" y="207399"/>
            <a:ext cx="1594485" cy="830580"/>
            <a:chOff x="8663333" y="207399"/>
            <a:chExt cx="1594485" cy="830580"/>
          </a:xfrm>
        </p:grpSpPr>
        <p:sp>
          <p:nvSpPr>
            <p:cNvPr id="15" name="object 15"/>
            <p:cNvSpPr/>
            <p:nvPr/>
          </p:nvSpPr>
          <p:spPr>
            <a:xfrm>
              <a:off x="8663333" y="207399"/>
              <a:ext cx="1594485" cy="830580"/>
            </a:xfrm>
            <a:custGeom>
              <a:avLst/>
              <a:gdLst/>
              <a:ahLst/>
              <a:cxnLst/>
              <a:rect l="l" t="t" r="r" b="b"/>
              <a:pathLst>
                <a:path w="1594484" h="830580">
                  <a:moveTo>
                    <a:pt x="1397292" y="0"/>
                  </a:moveTo>
                  <a:lnTo>
                    <a:pt x="196735" y="0"/>
                  </a:lnTo>
                  <a:lnTo>
                    <a:pt x="151623" y="5195"/>
                  </a:lnTo>
                  <a:lnTo>
                    <a:pt x="110213" y="19995"/>
                  </a:lnTo>
                  <a:lnTo>
                    <a:pt x="73684" y="43218"/>
                  </a:lnTo>
                  <a:lnTo>
                    <a:pt x="43218" y="73684"/>
                  </a:lnTo>
                  <a:lnTo>
                    <a:pt x="19995" y="110213"/>
                  </a:lnTo>
                  <a:lnTo>
                    <a:pt x="5195" y="151623"/>
                  </a:lnTo>
                  <a:lnTo>
                    <a:pt x="0" y="196735"/>
                  </a:lnTo>
                  <a:lnTo>
                    <a:pt x="0" y="633475"/>
                  </a:lnTo>
                  <a:lnTo>
                    <a:pt x="5195" y="678588"/>
                  </a:lnTo>
                  <a:lnTo>
                    <a:pt x="19995" y="720000"/>
                  </a:lnTo>
                  <a:lnTo>
                    <a:pt x="43218" y="756532"/>
                  </a:lnTo>
                  <a:lnTo>
                    <a:pt x="73684" y="787001"/>
                  </a:lnTo>
                  <a:lnTo>
                    <a:pt x="110213" y="810226"/>
                  </a:lnTo>
                  <a:lnTo>
                    <a:pt x="151623" y="825028"/>
                  </a:lnTo>
                  <a:lnTo>
                    <a:pt x="196735" y="830224"/>
                  </a:lnTo>
                  <a:lnTo>
                    <a:pt x="1397292" y="830224"/>
                  </a:lnTo>
                  <a:lnTo>
                    <a:pt x="1442404" y="825028"/>
                  </a:lnTo>
                  <a:lnTo>
                    <a:pt x="1483817" y="810226"/>
                  </a:lnTo>
                  <a:lnTo>
                    <a:pt x="1520348" y="787001"/>
                  </a:lnTo>
                  <a:lnTo>
                    <a:pt x="1550817" y="756532"/>
                  </a:lnTo>
                  <a:lnTo>
                    <a:pt x="1574042" y="720000"/>
                  </a:lnTo>
                  <a:lnTo>
                    <a:pt x="1588844" y="678588"/>
                  </a:lnTo>
                  <a:lnTo>
                    <a:pt x="1594040" y="633475"/>
                  </a:lnTo>
                  <a:lnTo>
                    <a:pt x="1594040" y="196735"/>
                  </a:lnTo>
                  <a:lnTo>
                    <a:pt x="1588844" y="151623"/>
                  </a:lnTo>
                  <a:lnTo>
                    <a:pt x="1574042" y="110213"/>
                  </a:lnTo>
                  <a:lnTo>
                    <a:pt x="1550817" y="73684"/>
                  </a:lnTo>
                  <a:lnTo>
                    <a:pt x="1520348" y="43218"/>
                  </a:lnTo>
                  <a:lnTo>
                    <a:pt x="1483817" y="19995"/>
                  </a:lnTo>
                  <a:lnTo>
                    <a:pt x="1442404" y="5195"/>
                  </a:lnTo>
                  <a:lnTo>
                    <a:pt x="1397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38097" y="445152"/>
              <a:ext cx="779145" cy="207645"/>
            </a:xfrm>
            <a:custGeom>
              <a:avLst/>
              <a:gdLst/>
              <a:ahLst/>
              <a:cxnLst/>
              <a:rect l="l" t="t" r="r" b="b"/>
              <a:pathLst>
                <a:path w="779145" h="207645">
                  <a:moveTo>
                    <a:pt x="708736" y="558"/>
                  </a:moveTo>
                  <a:lnTo>
                    <a:pt x="663498" y="558"/>
                  </a:lnTo>
                  <a:lnTo>
                    <a:pt x="663498" y="189534"/>
                  </a:lnTo>
                  <a:lnTo>
                    <a:pt x="710107" y="186474"/>
                  </a:lnTo>
                  <a:lnTo>
                    <a:pt x="710107" y="122008"/>
                  </a:lnTo>
                  <a:lnTo>
                    <a:pt x="752048" y="122008"/>
                  </a:lnTo>
                  <a:lnTo>
                    <a:pt x="751712" y="121183"/>
                  </a:lnTo>
                  <a:lnTo>
                    <a:pt x="763542" y="113036"/>
                  </a:lnTo>
                  <a:lnTo>
                    <a:pt x="771996" y="100995"/>
                  </a:lnTo>
                  <a:lnTo>
                    <a:pt x="773599" y="95961"/>
                  </a:lnTo>
                  <a:lnTo>
                    <a:pt x="710107" y="95961"/>
                  </a:lnTo>
                  <a:lnTo>
                    <a:pt x="710107" y="44970"/>
                  </a:lnTo>
                  <a:lnTo>
                    <a:pt x="776527" y="44970"/>
                  </a:lnTo>
                  <a:lnTo>
                    <a:pt x="776208" y="43317"/>
                  </a:lnTo>
                  <a:lnTo>
                    <a:pt x="749680" y="7543"/>
                  </a:lnTo>
                  <a:lnTo>
                    <a:pt x="717844" y="822"/>
                  </a:lnTo>
                  <a:lnTo>
                    <a:pt x="708736" y="558"/>
                  </a:lnTo>
                  <a:close/>
                </a:path>
                <a:path w="779145" h="207645">
                  <a:moveTo>
                    <a:pt x="752048" y="122008"/>
                  </a:moveTo>
                  <a:lnTo>
                    <a:pt x="710107" y="122008"/>
                  </a:lnTo>
                  <a:lnTo>
                    <a:pt x="729322" y="185153"/>
                  </a:lnTo>
                  <a:lnTo>
                    <a:pt x="776363" y="181762"/>
                  </a:lnTo>
                  <a:lnTo>
                    <a:pt x="752048" y="122008"/>
                  </a:lnTo>
                  <a:close/>
                </a:path>
                <a:path w="779145" h="207645">
                  <a:moveTo>
                    <a:pt x="776527" y="44970"/>
                  </a:moveTo>
                  <a:lnTo>
                    <a:pt x="717003" y="44970"/>
                  </a:lnTo>
                  <a:lnTo>
                    <a:pt x="722363" y="47307"/>
                  </a:lnTo>
                  <a:lnTo>
                    <a:pt x="730008" y="56527"/>
                  </a:lnTo>
                  <a:lnTo>
                    <a:pt x="731926" y="62611"/>
                  </a:lnTo>
                  <a:lnTo>
                    <a:pt x="731926" y="77863"/>
                  </a:lnTo>
                  <a:lnTo>
                    <a:pt x="730084" y="84086"/>
                  </a:lnTo>
                  <a:lnTo>
                    <a:pt x="722820" y="93586"/>
                  </a:lnTo>
                  <a:lnTo>
                    <a:pt x="717384" y="95961"/>
                  </a:lnTo>
                  <a:lnTo>
                    <a:pt x="773599" y="95961"/>
                  </a:lnTo>
                  <a:lnTo>
                    <a:pt x="777071" y="85055"/>
                  </a:lnTo>
                  <a:lnTo>
                    <a:pt x="778763" y="65214"/>
                  </a:lnTo>
                  <a:lnTo>
                    <a:pt x="778367" y="57391"/>
                  </a:lnTo>
                  <a:lnTo>
                    <a:pt x="777517" y="50093"/>
                  </a:lnTo>
                  <a:lnTo>
                    <a:pt x="776527" y="44970"/>
                  </a:lnTo>
                  <a:close/>
                </a:path>
                <a:path w="779145" h="207645">
                  <a:moveTo>
                    <a:pt x="634085" y="0"/>
                  </a:moveTo>
                  <a:lnTo>
                    <a:pt x="547293" y="0"/>
                  </a:lnTo>
                  <a:lnTo>
                    <a:pt x="547293" y="196265"/>
                  </a:lnTo>
                  <a:lnTo>
                    <a:pt x="634085" y="191376"/>
                  </a:lnTo>
                  <a:lnTo>
                    <a:pt x="634085" y="158470"/>
                  </a:lnTo>
                  <a:lnTo>
                    <a:pt x="593890" y="158470"/>
                  </a:lnTo>
                  <a:lnTo>
                    <a:pt x="593890" y="126949"/>
                  </a:lnTo>
                  <a:lnTo>
                    <a:pt x="630173" y="126949"/>
                  </a:lnTo>
                  <a:lnTo>
                    <a:pt x="630173" y="78143"/>
                  </a:lnTo>
                  <a:lnTo>
                    <a:pt x="593890" y="78143"/>
                  </a:lnTo>
                  <a:lnTo>
                    <a:pt x="593890" y="49352"/>
                  </a:lnTo>
                  <a:lnTo>
                    <a:pt x="634085" y="49352"/>
                  </a:lnTo>
                  <a:lnTo>
                    <a:pt x="634085" y="0"/>
                  </a:lnTo>
                  <a:close/>
                </a:path>
                <a:path w="779145" h="207645">
                  <a:moveTo>
                    <a:pt x="393852" y="558"/>
                  </a:moveTo>
                  <a:lnTo>
                    <a:pt x="336676" y="558"/>
                  </a:lnTo>
                  <a:lnTo>
                    <a:pt x="295363" y="205981"/>
                  </a:lnTo>
                  <a:lnTo>
                    <a:pt x="343890" y="204660"/>
                  </a:lnTo>
                  <a:lnTo>
                    <a:pt x="346963" y="180403"/>
                  </a:lnTo>
                  <a:lnTo>
                    <a:pt x="425808" y="180403"/>
                  </a:lnTo>
                  <a:lnTo>
                    <a:pt x="418013" y="136537"/>
                  </a:lnTo>
                  <a:lnTo>
                    <a:pt x="353428" y="136537"/>
                  </a:lnTo>
                  <a:lnTo>
                    <a:pt x="364261" y="49898"/>
                  </a:lnTo>
                  <a:lnTo>
                    <a:pt x="402619" y="49898"/>
                  </a:lnTo>
                  <a:lnTo>
                    <a:pt x="393852" y="558"/>
                  </a:lnTo>
                  <a:close/>
                </a:path>
                <a:path w="779145" h="207645">
                  <a:moveTo>
                    <a:pt x="425808" y="180403"/>
                  </a:moveTo>
                  <a:lnTo>
                    <a:pt x="378967" y="180403"/>
                  </a:lnTo>
                  <a:lnTo>
                    <a:pt x="381673" y="203454"/>
                  </a:lnTo>
                  <a:lnTo>
                    <a:pt x="429590" y="201688"/>
                  </a:lnTo>
                  <a:lnTo>
                    <a:pt x="425808" y="180403"/>
                  </a:lnTo>
                  <a:close/>
                </a:path>
                <a:path w="779145" h="207645">
                  <a:moveTo>
                    <a:pt x="499490" y="51003"/>
                  </a:moveTo>
                  <a:lnTo>
                    <a:pt x="452412" y="51003"/>
                  </a:lnTo>
                  <a:lnTo>
                    <a:pt x="452412" y="200748"/>
                  </a:lnTo>
                  <a:lnTo>
                    <a:pt x="499490" y="198640"/>
                  </a:lnTo>
                  <a:lnTo>
                    <a:pt x="499490" y="51003"/>
                  </a:lnTo>
                  <a:close/>
                </a:path>
                <a:path w="779145" h="207645">
                  <a:moveTo>
                    <a:pt x="402619" y="49898"/>
                  </a:moveTo>
                  <a:lnTo>
                    <a:pt x="364693" y="49898"/>
                  </a:lnTo>
                  <a:lnTo>
                    <a:pt x="373176" y="136537"/>
                  </a:lnTo>
                  <a:lnTo>
                    <a:pt x="418013" y="136537"/>
                  </a:lnTo>
                  <a:lnTo>
                    <a:pt x="402619" y="49898"/>
                  </a:lnTo>
                  <a:close/>
                </a:path>
                <a:path w="779145" h="207645">
                  <a:moveTo>
                    <a:pt x="526364" y="558"/>
                  </a:moveTo>
                  <a:lnTo>
                    <a:pt x="426707" y="558"/>
                  </a:lnTo>
                  <a:lnTo>
                    <a:pt x="426707" y="51003"/>
                  </a:lnTo>
                  <a:lnTo>
                    <a:pt x="526364" y="51003"/>
                  </a:lnTo>
                  <a:lnTo>
                    <a:pt x="526364" y="558"/>
                  </a:lnTo>
                  <a:close/>
                </a:path>
                <a:path w="779145" h="207645">
                  <a:moveTo>
                    <a:pt x="184149" y="558"/>
                  </a:moveTo>
                  <a:lnTo>
                    <a:pt x="126060" y="558"/>
                  </a:lnTo>
                  <a:lnTo>
                    <a:pt x="105892" y="207276"/>
                  </a:lnTo>
                  <a:lnTo>
                    <a:pt x="155892" y="207276"/>
                  </a:lnTo>
                  <a:lnTo>
                    <a:pt x="160489" y="77000"/>
                  </a:lnTo>
                  <a:lnTo>
                    <a:pt x="193622" y="77000"/>
                  </a:lnTo>
                  <a:lnTo>
                    <a:pt x="184149" y="558"/>
                  </a:lnTo>
                  <a:close/>
                </a:path>
                <a:path w="779145" h="207645">
                  <a:moveTo>
                    <a:pt x="193622" y="77000"/>
                  </a:moveTo>
                  <a:lnTo>
                    <a:pt x="160985" y="77000"/>
                  </a:lnTo>
                  <a:lnTo>
                    <a:pt x="177482" y="207276"/>
                  </a:lnTo>
                  <a:lnTo>
                    <a:pt x="215595" y="207276"/>
                  </a:lnTo>
                  <a:lnTo>
                    <a:pt x="229966" y="110223"/>
                  </a:lnTo>
                  <a:lnTo>
                    <a:pt x="197738" y="110223"/>
                  </a:lnTo>
                  <a:lnTo>
                    <a:pt x="193622" y="77000"/>
                  </a:lnTo>
                  <a:close/>
                </a:path>
                <a:path w="779145" h="207645">
                  <a:moveTo>
                    <a:pt x="277861" y="77000"/>
                  </a:moveTo>
                  <a:lnTo>
                    <a:pt x="235381" y="77000"/>
                  </a:lnTo>
                  <a:lnTo>
                    <a:pt x="239966" y="207149"/>
                  </a:lnTo>
                  <a:lnTo>
                    <a:pt x="288328" y="206146"/>
                  </a:lnTo>
                  <a:lnTo>
                    <a:pt x="277861" y="77000"/>
                  </a:lnTo>
                  <a:close/>
                </a:path>
                <a:path w="779145" h="207645">
                  <a:moveTo>
                    <a:pt x="271665" y="558"/>
                  </a:moveTo>
                  <a:lnTo>
                    <a:pt x="213804" y="558"/>
                  </a:lnTo>
                  <a:lnTo>
                    <a:pt x="198158" y="110223"/>
                  </a:lnTo>
                  <a:lnTo>
                    <a:pt x="229966" y="110223"/>
                  </a:lnTo>
                  <a:lnTo>
                    <a:pt x="234886" y="77000"/>
                  </a:lnTo>
                  <a:lnTo>
                    <a:pt x="277861" y="77000"/>
                  </a:lnTo>
                  <a:lnTo>
                    <a:pt x="271665" y="558"/>
                  </a:lnTo>
                  <a:close/>
                </a:path>
                <a:path w="779145" h="207645">
                  <a:moveTo>
                    <a:pt x="86791" y="0"/>
                  </a:moveTo>
                  <a:lnTo>
                    <a:pt x="0" y="0"/>
                  </a:lnTo>
                  <a:lnTo>
                    <a:pt x="0" y="207276"/>
                  </a:lnTo>
                  <a:lnTo>
                    <a:pt x="86791" y="207276"/>
                  </a:lnTo>
                  <a:lnTo>
                    <a:pt x="86791" y="158470"/>
                  </a:lnTo>
                  <a:lnTo>
                    <a:pt x="46621" y="158470"/>
                  </a:lnTo>
                  <a:lnTo>
                    <a:pt x="46621" y="126949"/>
                  </a:lnTo>
                  <a:lnTo>
                    <a:pt x="82892" y="126949"/>
                  </a:lnTo>
                  <a:lnTo>
                    <a:pt x="82892" y="78143"/>
                  </a:lnTo>
                  <a:lnTo>
                    <a:pt x="46621" y="78143"/>
                  </a:lnTo>
                  <a:lnTo>
                    <a:pt x="46621" y="49352"/>
                  </a:lnTo>
                  <a:lnTo>
                    <a:pt x="86791" y="49352"/>
                  </a:lnTo>
                  <a:lnTo>
                    <a:pt x="86791" y="0"/>
                  </a:lnTo>
                  <a:close/>
                </a:path>
              </a:pathLst>
            </a:custGeom>
            <a:solidFill>
              <a:srgbClr val="216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24735" y="588564"/>
              <a:ext cx="1270000" cy="101600"/>
            </a:xfrm>
            <a:custGeom>
              <a:avLst/>
              <a:gdLst/>
              <a:ahLst/>
              <a:cxnLst/>
              <a:rect l="l" t="t" r="r" b="b"/>
              <a:pathLst>
                <a:path w="1270000" h="101600">
                  <a:moveTo>
                    <a:pt x="1269936" y="0"/>
                  </a:moveTo>
                  <a:lnTo>
                    <a:pt x="1221054" y="7378"/>
                  </a:lnTo>
                  <a:lnTo>
                    <a:pt x="1123294" y="21500"/>
                  </a:lnTo>
                  <a:lnTo>
                    <a:pt x="1074416" y="28186"/>
                  </a:lnTo>
                  <a:lnTo>
                    <a:pt x="1025542" y="34585"/>
                  </a:lnTo>
                  <a:lnTo>
                    <a:pt x="976670" y="40667"/>
                  </a:lnTo>
                  <a:lnTo>
                    <a:pt x="927803" y="46405"/>
                  </a:lnTo>
                  <a:lnTo>
                    <a:pt x="878939" y="51770"/>
                  </a:lnTo>
                  <a:lnTo>
                    <a:pt x="830081" y="56734"/>
                  </a:lnTo>
                  <a:lnTo>
                    <a:pt x="781228" y="61268"/>
                  </a:lnTo>
                  <a:lnTo>
                    <a:pt x="732381" y="65344"/>
                  </a:lnTo>
                  <a:lnTo>
                    <a:pt x="683541" y="68934"/>
                  </a:lnTo>
                  <a:lnTo>
                    <a:pt x="634707" y="72009"/>
                  </a:lnTo>
                  <a:lnTo>
                    <a:pt x="585931" y="74599"/>
                  </a:lnTo>
                  <a:lnTo>
                    <a:pt x="537140" y="76783"/>
                  </a:lnTo>
                  <a:lnTo>
                    <a:pt x="488335" y="78596"/>
                  </a:lnTo>
                  <a:lnTo>
                    <a:pt x="439519" y="80070"/>
                  </a:lnTo>
                  <a:lnTo>
                    <a:pt x="390694" y="81241"/>
                  </a:lnTo>
                  <a:lnTo>
                    <a:pt x="293025" y="82807"/>
                  </a:lnTo>
                  <a:lnTo>
                    <a:pt x="195342" y="83567"/>
                  </a:lnTo>
                  <a:lnTo>
                    <a:pt x="0" y="83756"/>
                  </a:lnTo>
                  <a:lnTo>
                    <a:pt x="0" y="101600"/>
                  </a:lnTo>
                  <a:lnTo>
                    <a:pt x="158637" y="101351"/>
                  </a:lnTo>
                  <a:lnTo>
                    <a:pt x="264433" y="100611"/>
                  </a:lnTo>
                  <a:lnTo>
                    <a:pt x="370231" y="99029"/>
                  </a:lnTo>
                  <a:lnTo>
                    <a:pt x="423123" y="97820"/>
                  </a:lnTo>
                  <a:lnTo>
                    <a:pt x="476007" y="96277"/>
                  </a:lnTo>
                  <a:lnTo>
                    <a:pt x="528880" y="94361"/>
                  </a:lnTo>
                  <a:lnTo>
                    <a:pt x="581739" y="92030"/>
                  </a:lnTo>
                  <a:lnTo>
                    <a:pt x="634580" y="89242"/>
                  </a:lnTo>
                  <a:lnTo>
                    <a:pt x="683409" y="86187"/>
                  </a:lnTo>
                  <a:lnTo>
                    <a:pt x="732242" y="82641"/>
                  </a:lnTo>
                  <a:lnTo>
                    <a:pt x="781079" y="78631"/>
                  </a:lnTo>
                  <a:lnTo>
                    <a:pt x="829920" y="74186"/>
                  </a:lnTo>
                  <a:lnTo>
                    <a:pt x="878765" y="69332"/>
                  </a:lnTo>
                  <a:lnTo>
                    <a:pt x="927614" y="64096"/>
                  </a:lnTo>
                  <a:lnTo>
                    <a:pt x="976468" y="58506"/>
                  </a:lnTo>
                  <a:lnTo>
                    <a:pt x="1025326" y="52587"/>
                  </a:lnTo>
                  <a:lnTo>
                    <a:pt x="1074189" y="46368"/>
                  </a:lnTo>
                  <a:lnTo>
                    <a:pt x="1171926" y="33135"/>
                  </a:lnTo>
                  <a:lnTo>
                    <a:pt x="1269682" y="19024"/>
                  </a:lnTo>
                  <a:lnTo>
                    <a:pt x="1269936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24735" y="625678"/>
              <a:ext cx="1270000" cy="99695"/>
            </a:xfrm>
            <a:custGeom>
              <a:avLst/>
              <a:gdLst/>
              <a:ahLst/>
              <a:cxnLst/>
              <a:rect l="l" t="t" r="r" b="b"/>
              <a:pathLst>
                <a:path w="1270000" h="99695">
                  <a:moveTo>
                    <a:pt x="1269428" y="0"/>
                  </a:moveTo>
                  <a:lnTo>
                    <a:pt x="1171681" y="13696"/>
                  </a:lnTo>
                  <a:lnTo>
                    <a:pt x="1073966" y="26551"/>
                  </a:lnTo>
                  <a:lnTo>
                    <a:pt x="1025118" y="32598"/>
                  </a:lnTo>
                  <a:lnTo>
                    <a:pt x="976276" y="38359"/>
                  </a:lnTo>
                  <a:lnTo>
                    <a:pt x="927438" y="43807"/>
                  </a:lnTo>
                  <a:lnTo>
                    <a:pt x="878605" y="48917"/>
                  </a:lnTo>
                  <a:lnTo>
                    <a:pt x="829774" y="53663"/>
                  </a:lnTo>
                  <a:lnTo>
                    <a:pt x="780945" y="58021"/>
                  </a:lnTo>
                  <a:lnTo>
                    <a:pt x="732119" y="61963"/>
                  </a:lnTo>
                  <a:lnTo>
                    <a:pt x="683292" y="65466"/>
                  </a:lnTo>
                  <a:lnTo>
                    <a:pt x="634466" y="68503"/>
                  </a:lnTo>
                  <a:lnTo>
                    <a:pt x="581624" y="71293"/>
                  </a:lnTo>
                  <a:lnTo>
                    <a:pt x="528770" y="73643"/>
                  </a:lnTo>
                  <a:lnTo>
                    <a:pt x="475905" y="75593"/>
                  </a:lnTo>
                  <a:lnTo>
                    <a:pt x="423033" y="77180"/>
                  </a:lnTo>
                  <a:lnTo>
                    <a:pt x="370154" y="78444"/>
                  </a:lnTo>
                  <a:lnTo>
                    <a:pt x="264386" y="80157"/>
                  </a:lnTo>
                  <a:lnTo>
                    <a:pt x="158617" y="81042"/>
                  </a:lnTo>
                  <a:lnTo>
                    <a:pt x="0" y="81495"/>
                  </a:lnTo>
                  <a:lnTo>
                    <a:pt x="0" y="99326"/>
                  </a:lnTo>
                  <a:lnTo>
                    <a:pt x="158615" y="98672"/>
                  </a:lnTo>
                  <a:lnTo>
                    <a:pt x="264377" y="97641"/>
                  </a:lnTo>
                  <a:lnTo>
                    <a:pt x="370129" y="95793"/>
                  </a:lnTo>
                  <a:lnTo>
                    <a:pt x="422995" y="94473"/>
                  </a:lnTo>
                  <a:lnTo>
                    <a:pt x="475852" y="92840"/>
                  </a:lnTo>
                  <a:lnTo>
                    <a:pt x="528696" y="90857"/>
                  </a:lnTo>
                  <a:lnTo>
                    <a:pt x="581526" y="88489"/>
                  </a:lnTo>
                  <a:lnTo>
                    <a:pt x="634339" y="85699"/>
                  </a:lnTo>
                  <a:lnTo>
                    <a:pt x="683160" y="82686"/>
                  </a:lnTo>
                  <a:lnTo>
                    <a:pt x="731982" y="79230"/>
                  </a:lnTo>
                  <a:lnTo>
                    <a:pt x="780805" y="75356"/>
                  </a:lnTo>
                  <a:lnTo>
                    <a:pt x="829629" y="71089"/>
                  </a:lnTo>
                  <a:lnTo>
                    <a:pt x="878456" y="66453"/>
                  </a:lnTo>
                  <a:lnTo>
                    <a:pt x="927284" y="61473"/>
                  </a:lnTo>
                  <a:lnTo>
                    <a:pt x="976115" y="56172"/>
                  </a:lnTo>
                  <a:lnTo>
                    <a:pt x="1024949" y="50575"/>
                  </a:lnTo>
                  <a:lnTo>
                    <a:pt x="1073786" y="44708"/>
                  </a:lnTo>
                  <a:lnTo>
                    <a:pt x="1171472" y="32256"/>
                  </a:lnTo>
                  <a:lnTo>
                    <a:pt x="1269174" y="19011"/>
                  </a:lnTo>
                  <a:lnTo>
                    <a:pt x="1269428" y="0"/>
                  </a:lnTo>
                  <a:close/>
                </a:path>
              </a:pathLst>
            </a:custGeom>
            <a:solidFill>
              <a:srgbClr val="A4C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24735" y="662797"/>
              <a:ext cx="1269365" cy="97155"/>
            </a:xfrm>
            <a:custGeom>
              <a:avLst/>
              <a:gdLst/>
              <a:ahLst/>
              <a:cxnLst/>
              <a:rect l="l" t="t" r="r" b="b"/>
              <a:pathLst>
                <a:path w="1269365" h="97154">
                  <a:moveTo>
                    <a:pt x="1268666" y="0"/>
                  </a:moveTo>
                  <a:lnTo>
                    <a:pt x="1219817" y="6493"/>
                  </a:lnTo>
                  <a:lnTo>
                    <a:pt x="1122143" y="18966"/>
                  </a:lnTo>
                  <a:lnTo>
                    <a:pt x="1024496" y="30597"/>
                  </a:lnTo>
                  <a:lnTo>
                    <a:pt x="975681" y="36039"/>
                  </a:lnTo>
                  <a:lnTo>
                    <a:pt x="926871" y="41201"/>
                  </a:lnTo>
                  <a:lnTo>
                    <a:pt x="878066" y="46061"/>
                  </a:lnTo>
                  <a:lnTo>
                    <a:pt x="829264" y="50594"/>
                  </a:lnTo>
                  <a:lnTo>
                    <a:pt x="780466" y="54777"/>
                  </a:lnTo>
                  <a:lnTo>
                    <a:pt x="731671" y="58588"/>
                  </a:lnTo>
                  <a:lnTo>
                    <a:pt x="682877" y="62002"/>
                  </a:lnTo>
                  <a:lnTo>
                    <a:pt x="634085" y="64998"/>
                  </a:lnTo>
                  <a:lnTo>
                    <a:pt x="581272" y="67790"/>
                  </a:lnTo>
                  <a:lnTo>
                    <a:pt x="528449" y="70175"/>
                  </a:lnTo>
                  <a:lnTo>
                    <a:pt x="475616" y="72187"/>
                  </a:lnTo>
                  <a:lnTo>
                    <a:pt x="422776" y="73860"/>
                  </a:lnTo>
                  <a:lnTo>
                    <a:pt x="369930" y="75230"/>
                  </a:lnTo>
                  <a:lnTo>
                    <a:pt x="264229" y="77194"/>
                  </a:lnTo>
                  <a:lnTo>
                    <a:pt x="158526" y="78353"/>
                  </a:lnTo>
                  <a:lnTo>
                    <a:pt x="0" y="79184"/>
                  </a:lnTo>
                  <a:lnTo>
                    <a:pt x="0" y="97015"/>
                  </a:lnTo>
                  <a:lnTo>
                    <a:pt x="158523" y="95976"/>
                  </a:lnTo>
                  <a:lnTo>
                    <a:pt x="264218" y="94667"/>
                  </a:lnTo>
                  <a:lnTo>
                    <a:pt x="369902" y="92567"/>
                  </a:lnTo>
                  <a:lnTo>
                    <a:pt x="422735" y="91141"/>
                  </a:lnTo>
                  <a:lnTo>
                    <a:pt x="475557" y="89421"/>
                  </a:lnTo>
                  <a:lnTo>
                    <a:pt x="528368" y="87376"/>
                  </a:lnTo>
                  <a:lnTo>
                    <a:pt x="581165" y="84973"/>
                  </a:lnTo>
                  <a:lnTo>
                    <a:pt x="633945" y="82181"/>
                  </a:lnTo>
                  <a:lnTo>
                    <a:pt x="682740" y="79205"/>
                  </a:lnTo>
                  <a:lnTo>
                    <a:pt x="731535" y="75835"/>
                  </a:lnTo>
                  <a:lnTo>
                    <a:pt x="780332" y="72093"/>
                  </a:lnTo>
                  <a:lnTo>
                    <a:pt x="829129" y="68001"/>
                  </a:lnTo>
                  <a:lnTo>
                    <a:pt x="877929" y="63580"/>
                  </a:lnTo>
                  <a:lnTo>
                    <a:pt x="926730" y="58853"/>
                  </a:lnTo>
                  <a:lnTo>
                    <a:pt x="975533" y="53841"/>
                  </a:lnTo>
                  <a:lnTo>
                    <a:pt x="1073147" y="43048"/>
                  </a:lnTo>
                  <a:lnTo>
                    <a:pt x="1170772" y="31376"/>
                  </a:lnTo>
                  <a:lnTo>
                    <a:pt x="1268412" y="18999"/>
                  </a:lnTo>
                  <a:lnTo>
                    <a:pt x="1268793" y="6324"/>
                  </a:lnTo>
                  <a:lnTo>
                    <a:pt x="1268666" y="0"/>
                  </a:lnTo>
                  <a:close/>
                </a:path>
              </a:pathLst>
            </a:custGeom>
            <a:solidFill>
              <a:srgbClr val="8DD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24735" y="699885"/>
              <a:ext cx="1268730" cy="95250"/>
            </a:xfrm>
            <a:custGeom>
              <a:avLst/>
              <a:gdLst/>
              <a:ahLst/>
              <a:cxnLst/>
              <a:rect l="l" t="t" r="r" b="b"/>
              <a:pathLst>
                <a:path w="1268729" h="95250">
                  <a:moveTo>
                    <a:pt x="1268412" y="0"/>
                  </a:moveTo>
                  <a:lnTo>
                    <a:pt x="1219590" y="6053"/>
                  </a:lnTo>
                  <a:lnTo>
                    <a:pt x="1121955" y="17702"/>
                  </a:lnTo>
                  <a:lnTo>
                    <a:pt x="1024332" y="28604"/>
                  </a:lnTo>
                  <a:lnTo>
                    <a:pt x="926720" y="38595"/>
                  </a:lnTo>
                  <a:lnTo>
                    <a:pt x="877918" y="43198"/>
                  </a:lnTo>
                  <a:lnTo>
                    <a:pt x="829118" y="47512"/>
                  </a:lnTo>
                  <a:lnTo>
                    <a:pt x="780321" y="51516"/>
                  </a:lnTo>
                  <a:lnTo>
                    <a:pt x="731527" y="55190"/>
                  </a:lnTo>
                  <a:lnTo>
                    <a:pt x="682735" y="58514"/>
                  </a:lnTo>
                  <a:lnTo>
                    <a:pt x="633945" y="61468"/>
                  </a:lnTo>
                  <a:lnTo>
                    <a:pt x="581165" y="64257"/>
                  </a:lnTo>
                  <a:lnTo>
                    <a:pt x="528368" y="66675"/>
                  </a:lnTo>
                  <a:lnTo>
                    <a:pt x="475557" y="68751"/>
                  </a:lnTo>
                  <a:lnTo>
                    <a:pt x="422735" y="70515"/>
                  </a:lnTo>
                  <a:lnTo>
                    <a:pt x="369902" y="71996"/>
                  </a:lnTo>
                  <a:lnTo>
                    <a:pt x="264218" y="74229"/>
                  </a:lnTo>
                  <a:lnTo>
                    <a:pt x="158523" y="75684"/>
                  </a:lnTo>
                  <a:lnTo>
                    <a:pt x="0" y="76923"/>
                  </a:lnTo>
                  <a:lnTo>
                    <a:pt x="0" y="94729"/>
                  </a:lnTo>
                  <a:lnTo>
                    <a:pt x="52803" y="94350"/>
                  </a:lnTo>
                  <a:lnTo>
                    <a:pt x="211271" y="92602"/>
                  </a:lnTo>
                  <a:lnTo>
                    <a:pt x="316939" y="90655"/>
                  </a:lnTo>
                  <a:lnTo>
                    <a:pt x="422602" y="87830"/>
                  </a:lnTo>
                  <a:lnTo>
                    <a:pt x="475425" y="86021"/>
                  </a:lnTo>
                  <a:lnTo>
                    <a:pt x="528239" y="83910"/>
                  </a:lnTo>
                  <a:lnTo>
                    <a:pt x="581042" y="81471"/>
                  </a:lnTo>
                  <a:lnTo>
                    <a:pt x="633831" y="78676"/>
                  </a:lnTo>
                  <a:lnTo>
                    <a:pt x="682621" y="75742"/>
                  </a:lnTo>
                  <a:lnTo>
                    <a:pt x="731412" y="72461"/>
                  </a:lnTo>
                  <a:lnTo>
                    <a:pt x="780205" y="68854"/>
                  </a:lnTo>
                  <a:lnTo>
                    <a:pt x="829001" y="64938"/>
                  </a:lnTo>
                  <a:lnTo>
                    <a:pt x="877799" y="60734"/>
                  </a:lnTo>
                  <a:lnTo>
                    <a:pt x="975403" y="51536"/>
                  </a:lnTo>
                  <a:lnTo>
                    <a:pt x="1073018" y="41412"/>
                  </a:lnTo>
                  <a:lnTo>
                    <a:pt x="1170645" y="30515"/>
                  </a:lnTo>
                  <a:lnTo>
                    <a:pt x="1268285" y="18999"/>
                  </a:lnTo>
                  <a:lnTo>
                    <a:pt x="1268158" y="6350"/>
                  </a:lnTo>
                  <a:lnTo>
                    <a:pt x="1268412" y="0"/>
                  </a:lnTo>
                  <a:close/>
                </a:path>
              </a:pathLst>
            </a:custGeom>
            <a:solidFill>
              <a:srgbClr val="009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31997" y="298004"/>
              <a:ext cx="460552" cy="3260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24415" y="812036"/>
              <a:ext cx="1268024" cy="71767"/>
            </a:xfrm>
            <a:prstGeom prst="rect">
              <a:avLst/>
            </a:prstGeom>
          </p:spPr>
        </p:pic>
      </p:grpSp>
      <p:sp>
        <p:nvSpPr>
          <p:cNvPr id="24" name="Título 1">
            <a:extLst>
              <a:ext uri="{FF2B5EF4-FFF2-40B4-BE49-F238E27FC236}">
                <a16:creationId xmlns:a16="http://schemas.microsoft.com/office/drawing/2014/main" id="{76D89191-C49F-67E5-EAAB-00D610270EBD}"/>
              </a:ext>
            </a:extLst>
          </p:cNvPr>
          <p:cNvSpPr txBox="1">
            <a:spLocks/>
          </p:cNvSpPr>
          <p:nvPr/>
        </p:nvSpPr>
        <p:spPr>
          <a:xfrm>
            <a:off x="203200" y="152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kern="0" dirty="0">
                <a:solidFill>
                  <a:schemeClr val="bg1"/>
                </a:solidFill>
                <a:cs typeface="Arial" charset="0"/>
              </a:rPr>
              <a:t>Termo de Cooperação Técnica - TCT</a:t>
            </a:r>
            <a:endParaRPr lang="pt-BR" sz="4000" b="1" kern="0" dirty="0">
              <a:solidFill>
                <a:schemeClr val="bg1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70ECD97-8E09-59A3-2727-9EC7E1DC00E7}"/>
              </a:ext>
            </a:extLst>
          </p:cNvPr>
          <p:cNvSpPr/>
          <p:nvPr/>
        </p:nvSpPr>
        <p:spPr>
          <a:xfrm>
            <a:off x="664030" y="1670209"/>
            <a:ext cx="1112157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dirty="0"/>
              <a:t> </a:t>
            </a:r>
            <a:endParaRPr lang="pt-BR" altLang="pt-BR" sz="2400" dirty="0"/>
          </a:p>
          <a:p>
            <a:pPr>
              <a:defRPr/>
            </a:pPr>
            <a:r>
              <a:rPr lang="pt-BR" sz="2400" b="1" dirty="0">
                <a:cs typeface="Arial" pitchFamily="34" charset="0"/>
              </a:rPr>
              <a:t>OBJETIVO</a:t>
            </a:r>
            <a:endParaRPr lang="pt-BR" sz="2400" b="1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pt-BR" sz="2400" b="1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pt-BR" sz="2400" b="1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pt-BR" sz="2400" b="1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pt-BR" sz="2400" dirty="0">
              <a:solidFill>
                <a:schemeClr val="dk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B473095-261E-68FE-7C06-1E0312A2482E}"/>
              </a:ext>
            </a:extLst>
          </p:cNvPr>
          <p:cNvSpPr/>
          <p:nvPr/>
        </p:nvSpPr>
        <p:spPr>
          <a:xfrm>
            <a:off x="584200" y="2209800"/>
            <a:ext cx="10591800" cy="3775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pt-BR" sz="28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dirty="0">
                <a:effectLst/>
              </a:rPr>
              <a:t>Prestar Assistência Técnica e Extensão Rural-ATER aos Agricultores(as) Familiares do Estado de Alagoas, contribuindo para o desenvolvimento dos sistemas de produção de forma sustentável, oportunizando a inclusão social e produtiva, mediante o acesso às Políticas Públicas voltadas a Agricultura Familiar.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800" dirty="0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4EF2EB0B-1EDD-2108-8D70-A51FB6A4444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" b="5631"/>
          <a:stretch/>
        </p:blipFill>
        <p:spPr>
          <a:xfrm rot="10800000" flipH="1" flipV="1">
            <a:off x="12014201" y="1295400"/>
            <a:ext cx="4221910" cy="666028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6419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6256000" cy="1225550"/>
            <a:chOff x="0" y="0"/>
            <a:chExt cx="16256000" cy="12255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6256000" cy="1225550"/>
            </a:xfrm>
            <a:custGeom>
              <a:avLst/>
              <a:gdLst/>
              <a:ahLst/>
              <a:cxnLst/>
              <a:rect l="l" t="t" r="r" b="b"/>
              <a:pathLst>
                <a:path w="16256000" h="1225550">
                  <a:moveTo>
                    <a:pt x="16256000" y="0"/>
                  </a:moveTo>
                  <a:lnTo>
                    <a:pt x="0" y="0"/>
                  </a:lnTo>
                  <a:lnTo>
                    <a:pt x="0" y="1225346"/>
                  </a:lnTo>
                  <a:lnTo>
                    <a:pt x="16256000" y="1225346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005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053642" y="455916"/>
              <a:ext cx="1717039" cy="261620"/>
            </a:xfrm>
            <a:custGeom>
              <a:avLst/>
              <a:gdLst/>
              <a:ahLst/>
              <a:cxnLst/>
              <a:rect l="l" t="t" r="r" b="b"/>
              <a:pathLst>
                <a:path w="1717040" h="261620">
                  <a:moveTo>
                    <a:pt x="275145" y="255562"/>
                  </a:moveTo>
                  <a:lnTo>
                    <a:pt x="262763" y="222313"/>
                  </a:lnTo>
                  <a:lnTo>
                    <a:pt x="240614" y="162826"/>
                  </a:lnTo>
                  <a:lnTo>
                    <a:pt x="208800" y="77419"/>
                  </a:lnTo>
                  <a:lnTo>
                    <a:pt x="182105" y="5740"/>
                  </a:lnTo>
                  <a:lnTo>
                    <a:pt x="162585" y="5740"/>
                  </a:lnTo>
                  <a:lnTo>
                    <a:pt x="162585" y="162826"/>
                  </a:lnTo>
                  <a:lnTo>
                    <a:pt x="113474" y="162826"/>
                  </a:lnTo>
                  <a:lnTo>
                    <a:pt x="131165" y="109448"/>
                  </a:lnTo>
                  <a:lnTo>
                    <a:pt x="137871" y="77419"/>
                  </a:lnTo>
                  <a:lnTo>
                    <a:pt x="139141" y="85598"/>
                  </a:lnTo>
                  <a:lnTo>
                    <a:pt x="140703" y="93662"/>
                  </a:lnTo>
                  <a:lnTo>
                    <a:pt x="142595" y="101612"/>
                  </a:lnTo>
                  <a:lnTo>
                    <a:pt x="144894" y="109448"/>
                  </a:lnTo>
                  <a:lnTo>
                    <a:pt x="162585" y="162826"/>
                  </a:lnTo>
                  <a:lnTo>
                    <a:pt x="162585" y="5740"/>
                  </a:lnTo>
                  <a:lnTo>
                    <a:pt x="93649" y="5740"/>
                  </a:lnTo>
                  <a:lnTo>
                    <a:pt x="0" y="255562"/>
                  </a:lnTo>
                  <a:lnTo>
                    <a:pt x="83578" y="255562"/>
                  </a:lnTo>
                  <a:lnTo>
                    <a:pt x="94564" y="222313"/>
                  </a:lnTo>
                  <a:lnTo>
                    <a:pt x="180886" y="222313"/>
                  </a:lnTo>
                  <a:lnTo>
                    <a:pt x="191871" y="255562"/>
                  </a:lnTo>
                  <a:lnTo>
                    <a:pt x="275145" y="255562"/>
                  </a:lnTo>
                  <a:close/>
                </a:path>
                <a:path w="1717040" h="261620">
                  <a:moveTo>
                    <a:pt x="475068" y="183540"/>
                  </a:moveTo>
                  <a:lnTo>
                    <a:pt x="368300" y="183540"/>
                  </a:lnTo>
                  <a:lnTo>
                    <a:pt x="368300" y="5740"/>
                  </a:lnTo>
                  <a:lnTo>
                    <a:pt x="285940" y="5740"/>
                  </a:lnTo>
                  <a:lnTo>
                    <a:pt x="285940" y="183540"/>
                  </a:lnTo>
                  <a:lnTo>
                    <a:pt x="285940" y="255930"/>
                  </a:lnTo>
                  <a:lnTo>
                    <a:pt x="475068" y="255930"/>
                  </a:lnTo>
                  <a:lnTo>
                    <a:pt x="475068" y="183540"/>
                  </a:lnTo>
                  <a:close/>
                </a:path>
                <a:path w="1717040" h="261620">
                  <a:moveTo>
                    <a:pt x="760526" y="255562"/>
                  </a:moveTo>
                  <a:lnTo>
                    <a:pt x="748144" y="222313"/>
                  </a:lnTo>
                  <a:lnTo>
                    <a:pt x="725995" y="162826"/>
                  </a:lnTo>
                  <a:lnTo>
                    <a:pt x="694182" y="77419"/>
                  </a:lnTo>
                  <a:lnTo>
                    <a:pt x="667486" y="5740"/>
                  </a:lnTo>
                  <a:lnTo>
                    <a:pt x="647966" y="5740"/>
                  </a:lnTo>
                  <a:lnTo>
                    <a:pt x="647966" y="162826"/>
                  </a:lnTo>
                  <a:lnTo>
                    <a:pt x="598855" y="162826"/>
                  </a:lnTo>
                  <a:lnTo>
                    <a:pt x="616546" y="109448"/>
                  </a:lnTo>
                  <a:lnTo>
                    <a:pt x="623252" y="77419"/>
                  </a:lnTo>
                  <a:lnTo>
                    <a:pt x="624522" y="85598"/>
                  </a:lnTo>
                  <a:lnTo>
                    <a:pt x="626071" y="93662"/>
                  </a:lnTo>
                  <a:lnTo>
                    <a:pt x="627976" y="101612"/>
                  </a:lnTo>
                  <a:lnTo>
                    <a:pt x="630275" y="109448"/>
                  </a:lnTo>
                  <a:lnTo>
                    <a:pt x="647966" y="162826"/>
                  </a:lnTo>
                  <a:lnTo>
                    <a:pt x="647966" y="5740"/>
                  </a:lnTo>
                  <a:lnTo>
                    <a:pt x="579031" y="5740"/>
                  </a:lnTo>
                  <a:lnTo>
                    <a:pt x="485381" y="255562"/>
                  </a:lnTo>
                  <a:lnTo>
                    <a:pt x="568960" y="255562"/>
                  </a:lnTo>
                  <a:lnTo>
                    <a:pt x="579945" y="222313"/>
                  </a:lnTo>
                  <a:lnTo>
                    <a:pt x="666267" y="222313"/>
                  </a:lnTo>
                  <a:lnTo>
                    <a:pt x="677252" y="255562"/>
                  </a:lnTo>
                  <a:lnTo>
                    <a:pt x="760526" y="255562"/>
                  </a:lnTo>
                  <a:close/>
                </a:path>
                <a:path w="1717040" h="261620">
                  <a:moveTo>
                    <a:pt x="965454" y="116001"/>
                  </a:moveTo>
                  <a:lnTo>
                    <a:pt x="888276" y="116001"/>
                  </a:lnTo>
                  <a:lnTo>
                    <a:pt x="888276" y="187083"/>
                  </a:lnTo>
                  <a:lnTo>
                    <a:pt x="881265" y="187693"/>
                  </a:lnTo>
                  <a:lnTo>
                    <a:pt x="873023" y="187693"/>
                  </a:lnTo>
                  <a:lnTo>
                    <a:pt x="867841" y="186778"/>
                  </a:lnTo>
                  <a:lnTo>
                    <a:pt x="856856" y="183718"/>
                  </a:lnTo>
                  <a:lnTo>
                    <a:pt x="851065" y="180975"/>
                  </a:lnTo>
                  <a:lnTo>
                    <a:pt x="845261" y="177012"/>
                  </a:lnTo>
                  <a:lnTo>
                    <a:pt x="839165" y="173355"/>
                  </a:lnTo>
                  <a:lnTo>
                    <a:pt x="825131" y="130644"/>
                  </a:lnTo>
                  <a:lnTo>
                    <a:pt x="826338" y="116573"/>
                  </a:lnTo>
                  <a:lnTo>
                    <a:pt x="854773" y="79883"/>
                  </a:lnTo>
                  <a:lnTo>
                    <a:pt x="893762" y="71767"/>
                  </a:lnTo>
                  <a:lnTo>
                    <a:pt x="912456" y="72809"/>
                  </a:lnTo>
                  <a:lnTo>
                    <a:pt x="929640" y="75933"/>
                  </a:lnTo>
                  <a:lnTo>
                    <a:pt x="945286" y="81165"/>
                  </a:lnTo>
                  <a:lnTo>
                    <a:pt x="959345" y="88544"/>
                  </a:lnTo>
                  <a:lnTo>
                    <a:pt x="959345" y="15036"/>
                  </a:lnTo>
                  <a:lnTo>
                    <a:pt x="940587" y="8458"/>
                  </a:lnTo>
                  <a:lnTo>
                    <a:pt x="920915" y="3797"/>
                  </a:lnTo>
                  <a:lnTo>
                    <a:pt x="900315" y="1016"/>
                  </a:lnTo>
                  <a:lnTo>
                    <a:pt x="878814" y="88"/>
                  </a:lnTo>
                  <a:lnTo>
                    <a:pt x="865492" y="558"/>
                  </a:lnTo>
                  <a:lnTo>
                    <a:pt x="827570" y="7708"/>
                  </a:lnTo>
                  <a:lnTo>
                    <a:pt x="783653" y="30594"/>
                  </a:lnTo>
                  <a:lnTo>
                    <a:pt x="758507" y="59588"/>
                  </a:lnTo>
                  <a:lnTo>
                    <a:pt x="743572" y="99263"/>
                  </a:lnTo>
                  <a:lnTo>
                    <a:pt x="740638" y="130644"/>
                  </a:lnTo>
                  <a:lnTo>
                    <a:pt x="741375" y="146265"/>
                  </a:lnTo>
                  <a:lnTo>
                    <a:pt x="752233" y="188302"/>
                  </a:lnTo>
                  <a:lnTo>
                    <a:pt x="774280" y="221081"/>
                  </a:lnTo>
                  <a:lnTo>
                    <a:pt x="816114" y="248704"/>
                  </a:lnTo>
                  <a:lnTo>
                    <a:pt x="853503" y="259181"/>
                  </a:lnTo>
                  <a:lnTo>
                    <a:pt x="880656" y="261200"/>
                  </a:lnTo>
                  <a:lnTo>
                    <a:pt x="901750" y="260172"/>
                  </a:lnTo>
                  <a:lnTo>
                    <a:pt x="922934" y="257048"/>
                  </a:lnTo>
                  <a:lnTo>
                    <a:pt x="944181" y="251815"/>
                  </a:lnTo>
                  <a:lnTo>
                    <a:pt x="965454" y="244424"/>
                  </a:lnTo>
                  <a:lnTo>
                    <a:pt x="965454" y="116001"/>
                  </a:lnTo>
                  <a:close/>
                </a:path>
                <a:path w="1717040" h="261620">
                  <a:moveTo>
                    <a:pt x="1251699" y="130708"/>
                  </a:moveTo>
                  <a:lnTo>
                    <a:pt x="1249476" y="103555"/>
                  </a:lnTo>
                  <a:lnTo>
                    <a:pt x="1242822" y="78854"/>
                  </a:lnTo>
                  <a:lnTo>
                    <a:pt x="1240688" y="74587"/>
                  </a:lnTo>
                  <a:lnTo>
                    <a:pt x="1231760" y="56667"/>
                  </a:lnTo>
                  <a:lnTo>
                    <a:pt x="1216317" y="37058"/>
                  </a:lnTo>
                  <a:lnTo>
                    <a:pt x="1196873" y="20866"/>
                  </a:lnTo>
                  <a:lnTo>
                    <a:pt x="1173772" y="9347"/>
                  </a:lnTo>
                  <a:lnTo>
                    <a:pt x="1167206" y="7658"/>
                  </a:lnTo>
                  <a:lnTo>
                    <a:pt x="1167206" y="130708"/>
                  </a:lnTo>
                  <a:lnTo>
                    <a:pt x="1166355" y="143052"/>
                  </a:lnTo>
                  <a:lnTo>
                    <a:pt x="1146467" y="178219"/>
                  </a:lnTo>
                  <a:lnTo>
                    <a:pt x="1116571" y="186842"/>
                  </a:lnTo>
                  <a:lnTo>
                    <a:pt x="1105166" y="185877"/>
                  </a:lnTo>
                  <a:lnTo>
                    <a:pt x="1073226" y="163525"/>
                  </a:lnTo>
                  <a:lnTo>
                    <a:pt x="1065631" y="130708"/>
                  </a:lnTo>
                  <a:lnTo>
                    <a:pt x="1066482" y="118351"/>
                  </a:lnTo>
                  <a:lnTo>
                    <a:pt x="1086497" y="83083"/>
                  </a:lnTo>
                  <a:lnTo>
                    <a:pt x="1116571" y="74587"/>
                  </a:lnTo>
                  <a:lnTo>
                    <a:pt x="1127836" y="75552"/>
                  </a:lnTo>
                  <a:lnTo>
                    <a:pt x="1159611" y="97764"/>
                  </a:lnTo>
                  <a:lnTo>
                    <a:pt x="1167206" y="130708"/>
                  </a:lnTo>
                  <a:lnTo>
                    <a:pt x="1167206" y="7658"/>
                  </a:lnTo>
                  <a:lnTo>
                    <a:pt x="1147000" y="2451"/>
                  </a:lnTo>
                  <a:lnTo>
                    <a:pt x="1116571" y="152"/>
                  </a:lnTo>
                  <a:lnTo>
                    <a:pt x="1085964" y="2451"/>
                  </a:lnTo>
                  <a:lnTo>
                    <a:pt x="1035964" y="20866"/>
                  </a:lnTo>
                  <a:lnTo>
                    <a:pt x="1001077" y="56667"/>
                  </a:lnTo>
                  <a:lnTo>
                    <a:pt x="983361" y="103555"/>
                  </a:lnTo>
                  <a:lnTo>
                    <a:pt x="981138" y="130708"/>
                  </a:lnTo>
                  <a:lnTo>
                    <a:pt x="983361" y="157835"/>
                  </a:lnTo>
                  <a:lnTo>
                    <a:pt x="1001077" y="204622"/>
                  </a:lnTo>
                  <a:lnTo>
                    <a:pt x="1035964" y="240550"/>
                  </a:lnTo>
                  <a:lnTo>
                    <a:pt x="1085964" y="258978"/>
                  </a:lnTo>
                  <a:lnTo>
                    <a:pt x="1116571" y="261264"/>
                  </a:lnTo>
                  <a:lnTo>
                    <a:pt x="1147000" y="258978"/>
                  </a:lnTo>
                  <a:lnTo>
                    <a:pt x="1196873" y="240550"/>
                  </a:lnTo>
                  <a:lnTo>
                    <a:pt x="1231760" y="204622"/>
                  </a:lnTo>
                  <a:lnTo>
                    <a:pt x="1240624" y="186842"/>
                  </a:lnTo>
                  <a:lnTo>
                    <a:pt x="1242822" y="182460"/>
                  </a:lnTo>
                  <a:lnTo>
                    <a:pt x="1249476" y="157835"/>
                  </a:lnTo>
                  <a:lnTo>
                    <a:pt x="1251699" y="130708"/>
                  </a:lnTo>
                  <a:close/>
                </a:path>
                <a:path w="1717040" h="261620">
                  <a:moveTo>
                    <a:pt x="1506804" y="255562"/>
                  </a:moveTo>
                  <a:lnTo>
                    <a:pt x="1494421" y="222313"/>
                  </a:lnTo>
                  <a:lnTo>
                    <a:pt x="1472272" y="162826"/>
                  </a:lnTo>
                  <a:lnTo>
                    <a:pt x="1440459" y="77419"/>
                  </a:lnTo>
                  <a:lnTo>
                    <a:pt x="1413764" y="5740"/>
                  </a:lnTo>
                  <a:lnTo>
                    <a:pt x="1394244" y="5740"/>
                  </a:lnTo>
                  <a:lnTo>
                    <a:pt x="1394244" y="162826"/>
                  </a:lnTo>
                  <a:lnTo>
                    <a:pt x="1345133" y="162826"/>
                  </a:lnTo>
                  <a:lnTo>
                    <a:pt x="1362824" y="109448"/>
                  </a:lnTo>
                  <a:lnTo>
                    <a:pt x="1369529" y="77419"/>
                  </a:lnTo>
                  <a:lnTo>
                    <a:pt x="1370799" y="85598"/>
                  </a:lnTo>
                  <a:lnTo>
                    <a:pt x="1372362" y="93662"/>
                  </a:lnTo>
                  <a:lnTo>
                    <a:pt x="1374254" y="101612"/>
                  </a:lnTo>
                  <a:lnTo>
                    <a:pt x="1376553" y="109448"/>
                  </a:lnTo>
                  <a:lnTo>
                    <a:pt x="1394244" y="162826"/>
                  </a:lnTo>
                  <a:lnTo>
                    <a:pt x="1394244" y="5740"/>
                  </a:lnTo>
                  <a:lnTo>
                    <a:pt x="1325295" y="5740"/>
                  </a:lnTo>
                  <a:lnTo>
                    <a:pt x="1231658" y="255562"/>
                  </a:lnTo>
                  <a:lnTo>
                    <a:pt x="1315237" y="255562"/>
                  </a:lnTo>
                  <a:lnTo>
                    <a:pt x="1326222" y="222313"/>
                  </a:lnTo>
                  <a:lnTo>
                    <a:pt x="1412544" y="222313"/>
                  </a:lnTo>
                  <a:lnTo>
                    <a:pt x="1423530" y="255562"/>
                  </a:lnTo>
                  <a:lnTo>
                    <a:pt x="1506804" y="255562"/>
                  </a:lnTo>
                  <a:close/>
                </a:path>
                <a:path w="1717040" h="261620">
                  <a:moveTo>
                    <a:pt x="1716709" y="180276"/>
                  </a:moveTo>
                  <a:lnTo>
                    <a:pt x="1706333" y="142290"/>
                  </a:lnTo>
                  <a:lnTo>
                    <a:pt x="1675536" y="115697"/>
                  </a:lnTo>
                  <a:lnTo>
                    <a:pt x="1626412" y="97917"/>
                  </a:lnTo>
                  <a:lnTo>
                    <a:pt x="1612379" y="93649"/>
                  </a:lnTo>
                  <a:lnTo>
                    <a:pt x="1606588" y="91211"/>
                  </a:lnTo>
                  <a:lnTo>
                    <a:pt x="1597736" y="85712"/>
                  </a:lnTo>
                  <a:lnTo>
                    <a:pt x="1595297" y="82664"/>
                  </a:lnTo>
                  <a:lnTo>
                    <a:pt x="1595297" y="71996"/>
                  </a:lnTo>
                  <a:lnTo>
                    <a:pt x="1602930" y="68326"/>
                  </a:lnTo>
                  <a:lnTo>
                    <a:pt x="1617573" y="68326"/>
                  </a:lnTo>
                  <a:lnTo>
                    <a:pt x="1639366" y="69469"/>
                  </a:lnTo>
                  <a:lnTo>
                    <a:pt x="1660385" y="73825"/>
                  </a:lnTo>
                  <a:lnTo>
                    <a:pt x="1680667" y="81368"/>
                  </a:lnTo>
                  <a:lnTo>
                    <a:pt x="1700237" y="92125"/>
                  </a:lnTo>
                  <a:lnTo>
                    <a:pt x="1700237" y="20751"/>
                  </a:lnTo>
                  <a:lnTo>
                    <a:pt x="1680108" y="11722"/>
                  </a:lnTo>
                  <a:lnTo>
                    <a:pt x="1658137" y="5232"/>
                  </a:lnTo>
                  <a:lnTo>
                    <a:pt x="1634350" y="1308"/>
                  </a:lnTo>
                  <a:lnTo>
                    <a:pt x="1608721" y="0"/>
                  </a:lnTo>
                  <a:lnTo>
                    <a:pt x="1588185" y="1257"/>
                  </a:lnTo>
                  <a:lnTo>
                    <a:pt x="1538262" y="19824"/>
                  </a:lnTo>
                  <a:lnTo>
                    <a:pt x="1512227" y="59639"/>
                  </a:lnTo>
                  <a:lnTo>
                    <a:pt x="1510499" y="77482"/>
                  </a:lnTo>
                  <a:lnTo>
                    <a:pt x="1511071" y="87312"/>
                  </a:lnTo>
                  <a:lnTo>
                    <a:pt x="1529486" y="127050"/>
                  </a:lnTo>
                  <a:lnTo>
                    <a:pt x="1563535" y="148297"/>
                  </a:lnTo>
                  <a:lnTo>
                    <a:pt x="1600479" y="161671"/>
                  </a:lnTo>
                  <a:lnTo>
                    <a:pt x="1609331" y="163804"/>
                  </a:lnTo>
                  <a:lnTo>
                    <a:pt x="1616964" y="166560"/>
                  </a:lnTo>
                  <a:lnTo>
                    <a:pt x="1623060" y="169608"/>
                  </a:lnTo>
                  <a:lnTo>
                    <a:pt x="1628851" y="172961"/>
                  </a:lnTo>
                  <a:lnTo>
                    <a:pt x="1631899" y="176314"/>
                  </a:lnTo>
                  <a:lnTo>
                    <a:pt x="1631899" y="184556"/>
                  </a:lnTo>
                  <a:lnTo>
                    <a:pt x="1629765" y="187604"/>
                  </a:lnTo>
                  <a:lnTo>
                    <a:pt x="1625498" y="189433"/>
                  </a:lnTo>
                  <a:lnTo>
                    <a:pt x="1621536" y="191566"/>
                  </a:lnTo>
                  <a:lnTo>
                    <a:pt x="1614208" y="192481"/>
                  </a:lnTo>
                  <a:lnTo>
                    <a:pt x="1603540" y="192481"/>
                  </a:lnTo>
                  <a:lnTo>
                    <a:pt x="1580540" y="190652"/>
                  </a:lnTo>
                  <a:lnTo>
                    <a:pt x="1557743" y="185166"/>
                  </a:lnTo>
                  <a:lnTo>
                    <a:pt x="1535112" y="176009"/>
                  </a:lnTo>
                  <a:lnTo>
                    <a:pt x="1512633" y="163195"/>
                  </a:lnTo>
                  <a:lnTo>
                    <a:pt x="1512633" y="237629"/>
                  </a:lnTo>
                  <a:lnTo>
                    <a:pt x="1534604" y="248043"/>
                  </a:lnTo>
                  <a:lnTo>
                    <a:pt x="1558429" y="255473"/>
                  </a:lnTo>
                  <a:lnTo>
                    <a:pt x="1584147" y="259930"/>
                  </a:lnTo>
                  <a:lnTo>
                    <a:pt x="1611769" y="261416"/>
                  </a:lnTo>
                  <a:lnTo>
                    <a:pt x="1657769" y="256336"/>
                  </a:lnTo>
                  <a:lnTo>
                    <a:pt x="1690547" y="241096"/>
                  </a:lnTo>
                  <a:lnTo>
                    <a:pt x="1710182" y="215734"/>
                  </a:lnTo>
                  <a:lnTo>
                    <a:pt x="1716709" y="180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72370" y="764675"/>
              <a:ext cx="80835" cy="970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02872" y="764707"/>
              <a:ext cx="98078" cy="970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40368" y="766320"/>
              <a:ext cx="91198" cy="936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80460" y="766353"/>
              <a:ext cx="65278" cy="936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99845" y="766320"/>
              <a:ext cx="80530" cy="936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330027" y="766320"/>
              <a:ext cx="79921" cy="936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63184" y="764707"/>
              <a:ext cx="98078" cy="970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36320" y="224021"/>
              <a:ext cx="719256" cy="73295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797282" y="458508"/>
            <a:ext cx="1911350" cy="4451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320" marR="5080" indent="-135255">
              <a:lnSpc>
                <a:spcPct val="101899"/>
              </a:lnSpc>
              <a:spcBef>
                <a:spcPts val="95"/>
              </a:spcBef>
            </a:pPr>
            <a:r>
              <a:rPr sz="135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3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ec</a:t>
            </a:r>
            <a:r>
              <a:rPr sz="135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35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etar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35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35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35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35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Esta</a:t>
            </a:r>
            <a:r>
              <a:rPr sz="13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3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135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35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a  </a:t>
            </a:r>
            <a:r>
              <a:rPr sz="135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35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3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cu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sz="135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tu</a:t>
            </a:r>
            <a:r>
              <a:rPr sz="13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35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35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35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ecu</a:t>
            </a:r>
            <a:r>
              <a:rPr sz="135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á</a:t>
            </a: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35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endParaRPr sz="1350">
              <a:latin typeface="Lucida Sans Unicode"/>
              <a:cs typeface="Lucida Sans Unicod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663333" y="207399"/>
            <a:ext cx="1594485" cy="830580"/>
            <a:chOff x="8663333" y="207399"/>
            <a:chExt cx="1594485" cy="830580"/>
          </a:xfrm>
        </p:grpSpPr>
        <p:sp>
          <p:nvSpPr>
            <p:cNvPr id="15" name="object 15"/>
            <p:cNvSpPr/>
            <p:nvPr/>
          </p:nvSpPr>
          <p:spPr>
            <a:xfrm>
              <a:off x="8663333" y="207399"/>
              <a:ext cx="1594485" cy="830580"/>
            </a:xfrm>
            <a:custGeom>
              <a:avLst/>
              <a:gdLst/>
              <a:ahLst/>
              <a:cxnLst/>
              <a:rect l="l" t="t" r="r" b="b"/>
              <a:pathLst>
                <a:path w="1594484" h="830580">
                  <a:moveTo>
                    <a:pt x="1397292" y="0"/>
                  </a:moveTo>
                  <a:lnTo>
                    <a:pt x="196735" y="0"/>
                  </a:lnTo>
                  <a:lnTo>
                    <a:pt x="151623" y="5195"/>
                  </a:lnTo>
                  <a:lnTo>
                    <a:pt x="110213" y="19995"/>
                  </a:lnTo>
                  <a:lnTo>
                    <a:pt x="73684" y="43218"/>
                  </a:lnTo>
                  <a:lnTo>
                    <a:pt x="43218" y="73684"/>
                  </a:lnTo>
                  <a:lnTo>
                    <a:pt x="19995" y="110213"/>
                  </a:lnTo>
                  <a:lnTo>
                    <a:pt x="5195" y="151623"/>
                  </a:lnTo>
                  <a:lnTo>
                    <a:pt x="0" y="196735"/>
                  </a:lnTo>
                  <a:lnTo>
                    <a:pt x="0" y="633475"/>
                  </a:lnTo>
                  <a:lnTo>
                    <a:pt x="5195" y="678588"/>
                  </a:lnTo>
                  <a:lnTo>
                    <a:pt x="19995" y="720000"/>
                  </a:lnTo>
                  <a:lnTo>
                    <a:pt x="43218" y="756532"/>
                  </a:lnTo>
                  <a:lnTo>
                    <a:pt x="73684" y="787001"/>
                  </a:lnTo>
                  <a:lnTo>
                    <a:pt x="110213" y="810226"/>
                  </a:lnTo>
                  <a:lnTo>
                    <a:pt x="151623" y="825028"/>
                  </a:lnTo>
                  <a:lnTo>
                    <a:pt x="196735" y="830224"/>
                  </a:lnTo>
                  <a:lnTo>
                    <a:pt x="1397292" y="830224"/>
                  </a:lnTo>
                  <a:lnTo>
                    <a:pt x="1442404" y="825028"/>
                  </a:lnTo>
                  <a:lnTo>
                    <a:pt x="1483817" y="810226"/>
                  </a:lnTo>
                  <a:lnTo>
                    <a:pt x="1520348" y="787001"/>
                  </a:lnTo>
                  <a:lnTo>
                    <a:pt x="1550817" y="756532"/>
                  </a:lnTo>
                  <a:lnTo>
                    <a:pt x="1574042" y="720000"/>
                  </a:lnTo>
                  <a:lnTo>
                    <a:pt x="1588844" y="678588"/>
                  </a:lnTo>
                  <a:lnTo>
                    <a:pt x="1594040" y="633475"/>
                  </a:lnTo>
                  <a:lnTo>
                    <a:pt x="1594040" y="196735"/>
                  </a:lnTo>
                  <a:lnTo>
                    <a:pt x="1588844" y="151623"/>
                  </a:lnTo>
                  <a:lnTo>
                    <a:pt x="1574042" y="110213"/>
                  </a:lnTo>
                  <a:lnTo>
                    <a:pt x="1550817" y="73684"/>
                  </a:lnTo>
                  <a:lnTo>
                    <a:pt x="1520348" y="43218"/>
                  </a:lnTo>
                  <a:lnTo>
                    <a:pt x="1483817" y="19995"/>
                  </a:lnTo>
                  <a:lnTo>
                    <a:pt x="1442404" y="5195"/>
                  </a:lnTo>
                  <a:lnTo>
                    <a:pt x="1397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38097" y="445152"/>
              <a:ext cx="779145" cy="207645"/>
            </a:xfrm>
            <a:custGeom>
              <a:avLst/>
              <a:gdLst/>
              <a:ahLst/>
              <a:cxnLst/>
              <a:rect l="l" t="t" r="r" b="b"/>
              <a:pathLst>
                <a:path w="779145" h="207645">
                  <a:moveTo>
                    <a:pt x="708736" y="558"/>
                  </a:moveTo>
                  <a:lnTo>
                    <a:pt x="663498" y="558"/>
                  </a:lnTo>
                  <a:lnTo>
                    <a:pt x="663498" y="189534"/>
                  </a:lnTo>
                  <a:lnTo>
                    <a:pt x="710107" y="186474"/>
                  </a:lnTo>
                  <a:lnTo>
                    <a:pt x="710107" y="122008"/>
                  </a:lnTo>
                  <a:lnTo>
                    <a:pt x="752048" y="122008"/>
                  </a:lnTo>
                  <a:lnTo>
                    <a:pt x="751712" y="121183"/>
                  </a:lnTo>
                  <a:lnTo>
                    <a:pt x="763542" y="113036"/>
                  </a:lnTo>
                  <a:lnTo>
                    <a:pt x="771996" y="100995"/>
                  </a:lnTo>
                  <a:lnTo>
                    <a:pt x="773599" y="95961"/>
                  </a:lnTo>
                  <a:lnTo>
                    <a:pt x="710107" y="95961"/>
                  </a:lnTo>
                  <a:lnTo>
                    <a:pt x="710107" y="44970"/>
                  </a:lnTo>
                  <a:lnTo>
                    <a:pt x="776527" y="44970"/>
                  </a:lnTo>
                  <a:lnTo>
                    <a:pt x="776208" y="43317"/>
                  </a:lnTo>
                  <a:lnTo>
                    <a:pt x="749680" y="7543"/>
                  </a:lnTo>
                  <a:lnTo>
                    <a:pt x="717844" y="822"/>
                  </a:lnTo>
                  <a:lnTo>
                    <a:pt x="708736" y="558"/>
                  </a:lnTo>
                  <a:close/>
                </a:path>
                <a:path w="779145" h="207645">
                  <a:moveTo>
                    <a:pt x="752048" y="122008"/>
                  </a:moveTo>
                  <a:lnTo>
                    <a:pt x="710107" y="122008"/>
                  </a:lnTo>
                  <a:lnTo>
                    <a:pt x="729322" y="185153"/>
                  </a:lnTo>
                  <a:lnTo>
                    <a:pt x="776363" y="181762"/>
                  </a:lnTo>
                  <a:lnTo>
                    <a:pt x="752048" y="122008"/>
                  </a:lnTo>
                  <a:close/>
                </a:path>
                <a:path w="779145" h="207645">
                  <a:moveTo>
                    <a:pt x="776527" y="44970"/>
                  </a:moveTo>
                  <a:lnTo>
                    <a:pt x="717003" y="44970"/>
                  </a:lnTo>
                  <a:lnTo>
                    <a:pt x="722363" y="47307"/>
                  </a:lnTo>
                  <a:lnTo>
                    <a:pt x="730008" y="56527"/>
                  </a:lnTo>
                  <a:lnTo>
                    <a:pt x="731926" y="62611"/>
                  </a:lnTo>
                  <a:lnTo>
                    <a:pt x="731926" y="77863"/>
                  </a:lnTo>
                  <a:lnTo>
                    <a:pt x="730084" y="84086"/>
                  </a:lnTo>
                  <a:lnTo>
                    <a:pt x="722820" y="93586"/>
                  </a:lnTo>
                  <a:lnTo>
                    <a:pt x="717384" y="95961"/>
                  </a:lnTo>
                  <a:lnTo>
                    <a:pt x="773599" y="95961"/>
                  </a:lnTo>
                  <a:lnTo>
                    <a:pt x="777071" y="85055"/>
                  </a:lnTo>
                  <a:lnTo>
                    <a:pt x="778763" y="65214"/>
                  </a:lnTo>
                  <a:lnTo>
                    <a:pt x="778367" y="57391"/>
                  </a:lnTo>
                  <a:lnTo>
                    <a:pt x="777517" y="50093"/>
                  </a:lnTo>
                  <a:lnTo>
                    <a:pt x="776527" y="44970"/>
                  </a:lnTo>
                  <a:close/>
                </a:path>
                <a:path w="779145" h="207645">
                  <a:moveTo>
                    <a:pt x="634085" y="0"/>
                  </a:moveTo>
                  <a:lnTo>
                    <a:pt x="547293" y="0"/>
                  </a:lnTo>
                  <a:lnTo>
                    <a:pt x="547293" y="196265"/>
                  </a:lnTo>
                  <a:lnTo>
                    <a:pt x="634085" y="191376"/>
                  </a:lnTo>
                  <a:lnTo>
                    <a:pt x="634085" y="158470"/>
                  </a:lnTo>
                  <a:lnTo>
                    <a:pt x="593890" y="158470"/>
                  </a:lnTo>
                  <a:lnTo>
                    <a:pt x="593890" y="126949"/>
                  </a:lnTo>
                  <a:lnTo>
                    <a:pt x="630173" y="126949"/>
                  </a:lnTo>
                  <a:lnTo>
                    <a:pt x="630173" y="78143"/>
                  </a:lnTo>
                  <a:lnTo>
                    <a:pt x="593890" y="78143"/>
                  </a:lnTo>
                  <a:lnTo>
                    <a:pt x="593890" y="49352"/>
                  </a:lnTo>
                  <a:lnTo>
                    <a:pt x="634085" y="49352"/>
                  </a:lnTo>
                  <a:lnTo>
                    <a:pt x="634085" y="0"/>
                  </a:lnTo>
                  <a:close/>
                </a:path>
                <a:path w="779145" h="207645">
                  <a:moveTo>
                    <a:pt x="393852" y="558"/>
                  </a:moveTo>
                  <a:lnTo>
                    <a:pt x="336676" y="558"/>
                  </a:lnTo>
                  <a:lnTo>
                    <a:pt x="295363" y="205981"/>
                  </a:lnTo>
                  <a:lnTo>
                    <a:pt x="343890" y="204660"/>
                  </a:lnTo>
                  <a:lnTo>
                    <a:pt x="346963" y="180403"/>
                  </a:lnTo>
                  <a:lnTo>
                    <a:pt x="425808" y="180403"/>
                  </a:lnTo>
                  <a:lnTo>
                    <a:pt x="418013" y="136537"/>
                  </a:lnTo>
                  <a:lnTo>
                    <a:pt x="353428" y="136537"/>
                  </a:lnTo>
                  <a:lnTo>
                    <a:pt x="364261" y="49898"/>
                  </a:lnTo>
                  <a:lnTo>
                    <a:pt x="402619" y="49898"/>
                  </a:lnTo>
                  <a:lnTo>
                    <a:pt x="393852" y="558"/>
                  </a:lnTo>
                  <a:close/>
                </a:path>
                <a:path w="779145" h="207645">
                  <a:moveTo>
                    <a:pt x="425808" y="180403"/>
                  </a:moveTo>
                  <a:lnTo>
                    <a:pt x="378967" y="180403"/>
                  </a:lnTo>
                  <a:lnTo>
                    <a:pt x="381673" y="203454"/>
                  </a:lnTo>
                  <a:lnTo>
                    <a:pt x="429590" y="201688"/>
                  </a:lnTo>
                  <a:lnTo>
                    <a:pt x="425808" y="180403"/>
                  </a:lnTo>
                  <a:close/>
                </a:path>
                <a:path w="779145" h="207645">
                  <a:moveTo>
                    <a:pt x="499490" y="51003"/>
                  </a:moveTo>
                  <a:lnTo>
                    <a:pt x="452412" y="51003"/>
                  </a:lnTo>
                  <a:lnTo>
                    <a:pt x="452412" y="200748"/>
                  </a:lnTo>
                  <a:lnTo>
                    <a:pt x="499490" y="198640"/>
                  </a:lnTo>
                  <a:lnTo>
                    <a:pt x="499490" y="51003"/>
                  </a:lnTo>
                  <a:close/>
                </a:path>
                <a:path w="779145" h="207645">
                  <a:moveTo>
                    <a:pt x="402619" y="49898"/>
                  </a:moveTo>
                  <a:lnTo>
                    <a:pt x="364693" y="49898"/>
                  </a:lnTo>
                  <a:lnTo>
                    <a:pt x="373176" y="136537"/>
                  </a:lnTo>
                  <a:lnTo>
                    <a:pt x="418013" y="136537"/>
                  </a:lnTo>
                  <a:lnTo>
                    <a:pt x="402619" y="49898"/>
                  </a:lnTo>
                  <a:close/>
                </a:path>
                <a:path w="779145" h="207645">
                  <a:moveTo>
                    <a:pt x="526364" y="558"/>
                  </a:moveTo>
                  <a:lnTo>
                    <a:pt x="426707" y="558"/>
                  </a:lnTo>
                  <a:lnTo>
                    <a:pt x="426707" y="51003"/>
                  </a:lnTo>
                  <a:lnTo>
                    <a:pt x="526364" y="51003"/>
                  </a:lnTo>
                  <a:lnTo>
                    <a:pt x="526364" y="558"/>
                  </a:lnTo>
                  <a:close/>
                </a:path>
                <a:path w="779145" h="207645">
                  <a:moveTo>
                    <a:pt x="184149" y="558"/>
                  </a:moveTo>
                  <a:lnTo>
                    <a:pt x="126060" y="558"/>
                  </a:lnTo>
                  <a:lnTo>
                    <a:pt x="105892" y="207276"/>
                  </a:lnTo>
                  <a:lnTo>
                    <a:pt x="155892" y="207276"/>
                  </a:lnTo>
                  <a:lnTo>
                    <a:pt x="160489" y="77000"/>
                  </a:lnTo>
                  <a:lnTo>
                    <a:pt x="193622" y="77000"/>
                  </a:lnTo>
                  <a:lnTo>
                    <a:pt x="184149" y="558"/>
                  </a:lnTo>
                  <a:close/>
                </a:path>
                <a:path w="779145" h="207645">
                  <a:moveTo>
                    <a:pt x="193622" y="77000"/>
                  </a:moveTo>
                  <a:lnTo>
                    <a:pt x="160985" y="77000"/>
                  </a:lnTo>
                  <a:lnTo>
                    <a:pt x="177482" y="207276"/>
                  </a:lnTo>
                  <a:lnTo>
                    <a:pt x="215595" y="207276"/>
                  </a:lnTo>
                  <a:lnTo>
                    <a:pt x="229966" y="110223"/>
                  </a:lnTo>
                  <a:lnTo>
                    <a:pt x="197738" y="110223"/>
                  </a:lnTo>
                  <a:lnTo>
                    <a:pt x="193622" y="77000"/>
                  </a:lnTo>
                  <a:close/>
                </a:path>
                <a:path w="779145" h="207645">
                  <a:moveTo>
                    <a:pt x="277861" y="77000"/>
                  </a:moveTo>
                  <a:lnTo>
                    <a:pt x="235381" y="77000"/>
                  </a:lnTo>
                  <a:lnTo>
                    <a:pt x="239966" y="207149"/>
                  </a:lnTo>
                  <a:lnTo>
                    <a:pt x="288328" y="206146"/>
                  </a:lnTo>
                  <a:lnTo>
                    <a:pt x="277861" y="77000"/>
                  </a:lnTo>
                  <a:close/>
                </a:path>
                <a:path w="779145" h="207645">
                  <a:moveTo>
                    <a:pt x="271665" y="558"/>
                  </a:moveTo>
                  <a:lnTo>
                    <a:pt x="213804" y="558"/>
                  </a:lnTo>
                  <a:lnTo>
                    <a:pt x="198158" y="110223"/>
                  </a:lnTo>
                  <a:lnTo>
                    <a:pt x="229966" y="110223"/>
                  </a:lnTo>
                  <a:lnTo>
                    <a:pt x="234886" y="77000"/>
                  </a:lnTo>
                  <a:lnTo>
                    <a:pt x="277861" y="77000"/>
                  </a:lnTo>
                  <a:lnTo>
                    <a:pt x="271665" y="558"/>
                  </a:lnTo>
                  <a:close/>
                </a:path>
                <a:path w="779145" h="207645">
                  <a:moveTo>
                    <a:pt x="86791" y="0"/>
                  </a:moveTo>
                  <a:lnTo>
                    <a:pt x="0" y="0"/>
                  </a:lnTo>
                  <a:lnTo>
                    <a:pt x="0" y="207276"/>
                  </a:lnTo>
                  <a:lnTo>
                    <a:pt x="86791" y="207276"/>
                  </a:lnTo>
                  <a:lnTo>
                    <a:pt x="86791" y="158470"/>
                  </a:lnTo>
                  <a:lnTo>
                    <a:pt x="46621" y="158470"/>
                  </a:lnTo>
                  <a:lnTo>
                    <a:pt x="46621" y="126949"/>
                  </a:lnTo>
                  <a:lnTo>
                    <a:pt x="82892" y="126949"/>
                  </a:lnTo>
                  <a:lnTo>
                    <a:pt x="82892" y="78143"/>
                  </a:lnTo>
                  <a:lnTo>
                    <a:pt x="46621" y="78143"/>
                  </a:lnTo>
                  <a:lnTo>
                    <a:pt x="46621" y="49352"/>
                  </a:lnTo>
                  <a:lnTo>
                    <a:pt x="86791" y="49352"/>
                  </a:lnTo>
                  <a:lnTo>
                    <a:pt x="86791" y="0"/>
                  </a:lnTo>
                  <a:close/>
                </a:path>
              </a:pathLst>
            </a:custGeom>
            <a:solidFill>
              <a:srgbClr val="216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24735" y="588564"/>
              <a:ext cx="1270000" cy="101600"/>
            </a:xfrm>
            <a:custGeom>
              <a:avLst/>
              <a:gdLst/>
              <a:ahLst/>
              <a:cxnLst/>
              <a:rect l="l" t="t" r="r" b="b"/>
              <a:pathLst>
                <a:path w="1270000" h="101600">
                  <a:moveTo>
                    <a:pt x="1269936" y="0"/>
                  </a:moveTo>
                  <a:lnTo>
                    <a:pt x="1221054" y="7378"/>
                  </a:lnTo>
                  <a:lnTo>
                    <a:pt x="1123294" y="21500"/>
                  </a:lnTo>
                  <a:lnTo>
                    <a:pt x="1074416" y="28186"/>
                  </a:lnTo>
                  <a:lnTo>
                    <a:pt x="1025542" y="34585"/>
                  </a:lnTo>
                  <a:lnTo>
                    <a:pt x="976670" y="40667"/>
                  </a:lnTo>
                  <a:lnTo>
                    <a:pt x="927803" y="46405"/>
                  </a:lnTo>
                  <a:lnTo>
                    <a:pt x="878939" y="51770"/>
                  </a:lnTo>
                  <a:lnTo>
                    <a:pt x="830081" y="56734"/>
                  </a:lnTo>
                  <a:lnTo>
                    <a:pt x="781228" y="61268"/>
                  </a:lnTo>
                  <a:lnTo>
                    <a:pt x="732381" y="65344"/>
                  </a:lnTo>
                  <a:lnTo>
                    <a:pt x="683541" y="68934"/>
                  </a:lnTo>
                  <a:lnTo>
                    <a:pt x="634707" y="72009"/>
                  </a:lnTo>
                  <a:lnTo>
                    <a:pt x="585931" y="74599"/>
                  </a:lnTo>
                  <a:lnTo>
                    <a:pt x="537140" y="76783"/>
                  </a:lnTo>
                  <a:lnTo>
                    <a:pt x="488335" y="78596"/>
                  </a:lnTo>
                  <a:lnTo>
                    <a:pt x="439519" y="80070"/>
                  </a:lnTo>
                  <a:lnTo>
                    <a:pt x="390694" y="81241"/>
                  </a:lnTo>
                  <a:lnTo>
                    <a:pt x="293025" y="82807"/>
                  </a:lnTo>
                  <a:lnTo>
                    <a:pt x="195342" y="83567"/>
                  </a:lnTo>
                  <a:lnTo>
                    <a:pt x="0" y="83756"/>
                  </a:lnTo>
                  <a:lnTo>
                    <a:pt x="0" y="101600"/>
                  </a:lnTo>
                  <a:lnTo>
                    <a:pt x="158637" y="101351"/>
                  </a:lnTo>
                  <a:lnTo>
                    <a:pt x="264433" y="100611"/>
                  </a:lnTo>
                  <a:lnTo>
                    <a:pt x="370231" y="99029"/>
                  </a:lnTo>
                  <a:lnTo>
                    <a:pt x="423123" y="97820"/>
                  </a:lnTo>
                  <a:lnTo>
                    <a:pt x="476007" y="96277"/>
                  </a:lnTo>
                  <a:lnTo>
                    <a:pt x="528880" y="94361"/>
                  </a:lnTo>
                  <a:lnTo>
                    <a:pt x="581739" y="92030"/>
                  </a:lnTo>
                  <a:lnTo>
                    <a:pt x="634580" y="89242"/>
                  </a:lnTo>
                  <a:lnTo>
                    <a:pt x="683409" y="86187"/>
                  </a:lnTo>
                  <a:lnTo>
                    <a:pt x="732242" y="82641"/>
                  </a:lnTo>
                  <a:lnTo>
                    <a:pt x="781079" y="78631"/>
                  </a:lnTo>
                  <a:lnTo>
                    <a:pt x="829920" y="74186"/>
                  </a:lnTo>
                  <a:lnTo>
                    <a:pt x="878765" y="69332"/>
                  </a:lnTo>
                  <a:lnTo>
                    <a:pt x="927614" y="64096"/>
                  </a:lnTo>
                  <a:lnTo>
                    <a:pt x="976468" y="58506"/>
                  </a:lnTo>
                  <a:lnTo>
                    <a:pt x="1025326" y="52587"/>
                  </a:lnTo>
                  <a:lnTo>
                    <a:pt x="1074189" y="46368"/>
                  </a:lnTo>
                  <a:lnTo>
                    <a:pt x="1171926" y="33135"/>
                  </a:lnTo>
                  <a:lnTo>
                    <a:pt x="1269682" y="19024"/>
                  </a:lnTo>
                  <a:lnTo>
                    <a:pt x="1269936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24735" y="625678"/>
              <a:ext cx="1270000" cy="99695"/>
            </a:xfrm>
            <a:custGeom>
              <a:avLst/>
              <a:gdLst/>
              <a:ahLst/>
              <a:cxnLst/>
              <a:rect l="l" t="t" r="r" b="b"/>
              <a:pathLst>
                <a:path w="1270000" h="99695">
                  <a:moveTo>
                    <a:pt x="1269428" y="0"/>
                  </a:moveTo>
                  <a:lnTo>
                    <a:pt x="1171681" y="13696"/>
                  </a:lnTo>
                  <a:lnTo>
                    <a:pt x="1073966" y="26551"/>
                  </a:lnTo>
                  <a:lnTo>
                    <a:pt x="1025118" y="32598"/>
                  </a:lnTo>
                  <a:lnTo>
                    <a:pt x="976276" y="38359"/>
                  </a:lnTo>
                  <a:lnTo>
                    <a:pt x="927438" y="43807"/>
                  </a:lnTo>
                  <a:lnTo>
                    <a:pt x="878605" y="48917"/>
                  </a:lnTo>
                  <a:lnTo>
                    <a:pt x="829774" y="53663"/>
                  </a:lnTo>
                  <a:lnTo>
                    <a:pt x="780945" y="58021"/>
                  </a:lnTo>
                  <a:lnTo>
                    <a:pt x="732119" y="61963"/>
                  </a:lnTo>
                  <a:lnTo>
                    <a:pt x="683292" y="65466"/>
                  </a:lnTo>
                  <a:lnTo>
                    <a:pt x="634466" y="68503"/>
                  </a:lnTo>
                  <a:lnTo>
                    <a:pt x="581624" y="71293"/>
                  </a:lnTo>
                  <a:lnTo>
                    <a:pt x="528770" y="73643"/>
                  </a:lnTo>
                  <a:lnTo>
                    <a:pt x="475905" y="75593"/>
                  </a:lnTo>
                  <a:lnTo>
                    <a:pt x="423033" y="77180"/>
                  </a:lnTo>
                  <a:lnTo>
                    <a:pt x="370154" y="78444"/>
                  </a:lnTo>
                  <a:lnTo>
                    <a:pt x="264386" y="80157"/>
                  </a:lnTo>
                  <a:lnTo>
                    <a:pt x="158617" y="81042"/>
                  </a:lnTo>
                  <a:lnTo>
                    <a:pt x="0" y="81495"/>
                  </a:lnTo>
                  <a:lnTo>
                    <a:pt x="0" y="99326"/>
                  </a:lnTo>
                  <a:lnTo>
                    <a:pt x="158615" y="98672"/>
                  </a:lnTo>
                  <a:lnTo>
                    <a:pt x="264377" y="97641"/>
                  </a:lnTo>
                  <a:lnTo>
                    <a:pt x="370129" y="95793"/>
                  </a:lnTo>
                  <a:lnTo>
                    <a:pt x="422995" y="94473"/>
                  </a:lnTo>
                  <a:lnTo>
                    <a:pt x="475852" y="92840"/>
                  </a:lnTo>
                  <a:lnTo>
                    <a:pt x="528696" y="90857"/>
                  </a:lnTo>
                  <a:lnTo>
                    <a:pt x="581526" y="88489"/>
                  </a:lnTo>
                  <a:lnTo>
                    <a:pt x="634339" y="85699"/>
                  </a:lnTo>
                  <a:lnTo>
                    <a:pt x="683160" y="82686"/>
                  </a:lnTo>
                  <a:lnTo>
                    <a:pt x="731982" y="79230"/>
                  </a:lnTo>
                  <a:lnTo>
                    <a:pt x="780805" y="75356"/>
                  </a:lnTo>
                  <a:lnTo>
                    <a:pt x="829629" y="71089"/>
                  </a:lnTo>
                  <a:lnTo>
                    <a:pt x="878456" y="66453"/>
                  </a:lnTo>
                  <a:lnTo>
                    <a:pt x="927284" y="61473"/>
                  </a:lnTo>
                  <a:lnTo>
                    <a:pt x="976115" y="56172"/>
                  </a:lnTo>
                  <a:lnTo>
                    <a:pt x="1024949" y="50575"/>
                  </a:lnTo>
                  <a:lnTo>
                    <a:pt x="1073786" y="44708"/>
                  </a:lnTo>
                  <a:lnTo>
                    <a:pt x="1171472" y="32256"/>
                  </a:lnTo>
                  <a:lnTo>
                    <a:pt x="1269174" y="19011"/>
                  </a:lnTo>
                  <a:lnTo>
                    <a:pt x="1269428" y="0"/>
                  </a:lnTo>
                  <a:close/>
                </a:path>
              </a:pathLst>
            </a:custGeom>
            <a:solidFill>
              <a:srgbClr val="A4C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24735" y="662797"/>
              <a:ext cx="1269365" cy="97155"/>
            </a:xfrm>
            <a:custGeom>
              <a:avLst/>
              <a:gdLst/>
              <a:ahLst/>
              <a:cxnLst/>
              <a:rect l="l" t="t" r="r" b="b"/>
              <a:pathLst>
                <a:path w="1269365" h="97154">
                  <a:moveTo>
                    <a:pt x="1268666" y="0"/>
                  </a:moveTo>
                  <a:lnTo>
                    <a:pt x="1219817" y="6493"/>
                  </a:lnTo>
                  <a:lnTo>
                    <a:pt x="1122143" y="18966"/>
                  </a:lnTo>
                  <a:lnTo>
                    <a:pt x="1024496" y="30597"/>
                  </a:lnTo>
                  <a:lnTo>
                    <a:pt x="975681" y="36039"/>
                  </a:lnTo>
                  <a:lnTo>
                    <a:pt x="926871" y="41201"/>
                  </a:lnTo>
                  <a:lnTo>
                    <a:pt x="878066" y="46061"/>
                  </a:lnTo>
                  <a:lnTo>
                    <a:pt x="829264" y="50594"/>
                  </a:lnTo>
                  <a:lnTo>
                    <a:pt x="780466" y="54777"/>
                  </a:lnTo>
                  <a:lnTo>
                    <a:pt x="731671" y="58588"/>
                  </a:lnTo>
                  <a:lnTo>
                    <a:pt x="682877" y="62002"/>
                  </a:lnTo>
                  <a:lnTo>
                    <a:pt x="634085" y="64998"/>
                  </a:lnTo>
                  <a:lnTo>
                    <a:pt x="581272" y="67790"/>
                  </a:lnTo>
                  <a:lnTo>
                    <a:pt x="528449" y="70175"/>
                  </a:lnTo>
                  <a:lnTo>
                    <a:pt x="475616" y="72187"/>
                  </a:lnTo>
                  <a:lnTo>
                    <a:pt x="422776" y="73860"/>
                  </a:lnTo>
                  <a:lnTo>
                    <a:pt x="369930" y="75230"/>
                  </a:lnTo>
                  <a:lnTo>
                    <a:pt x="264229" y="77194"/>
                  </a:lnTo>
                  <a:lnTo>
                    <a:pt x="158526" y="78353"/>
                  </a:lnTo>
                  <a:lnTo>
                    <a:pt x="0" y="79184"/>
                  </a:lnTo>
                  <a:lnTo>
                    <a:pt x="0" y="97015"/>
                  </a:lnTo>
                  <a:lnTo>
                    <a:pt x="158523" y="95976"/>
                  </a:lnTo>
                  <a:lnTo>
                    <a:pt x="264218" y="94667"/>
                  </a:lnTo>
                  <a:lnTo>
                    <a:pt x="369902" y="92567"/>
                  </a:lnTo>
                  <a:lnTo>
                    <a:pt x="422735" y="91141"/>
                  </a:lnTo>
                  <a:lnTo>
                    <a:pt x="475557" y="89421"/>
                  </a:lnTo>
                  <a:lnTo>
                    <a:pt x="528368" y="87376"/>
                  </a:lnTo>
                  <a:lnTo>
                    <a:pt x="581165" y="84973"/>
                  </a:lnTo>
                  <a:lnTo>
                    <a:pt x="633945" y="82181"/>
                  </a:lnTo>
                  <a:lnTo>
                    <a:pt x="682740" y="79205"/>
                  </a:lnTo>
                  <a:lnTo>
                    <a:pt x="731535" y="75835"/>
                  </a:lnTo>
                  <a:lnTo>
                    <a:pt x="780332" y="72093"/>
                  </a:lnTo>
                  <a:lnTo>
                    <a:pt x="829129" y="68001"/>
                  </a:lnTo>
                  <a:lnTo>
                    <a:pt x="877929" y="63580"/>
                  </a:lnTo>
                  <a:lnTo>
                    <a:pt x="926730" y="58853"/>
                  </a:lnTo>
                  <a:lnTo>
                    <a:pt x="975533" y="53841"/>
                  </a:lnTo>
                  <a:lnTo>
                    <a:pt x="1073147" y="43048"/>
                  </a:lnTo>
                  <a:lnTo>
                    <a:pt x="1170772" y="31376"/>
                  </a:lnTo>
                  <a:lnTo>
                    <a:pt x="1268412" y="18999"/>
                  </a:lnTo>
                  <a:lnTo>
                    <a:pt x="1268793" y="6324"/>
                  </a:lnTo>
                  <a:lnTo>
                    <a:pt x="1268666" y="0"/>
                  </a:lnTo>
                  <a:close/>
                </a:path>
              </a:pathLst>
            </a:custGeom>
            <a:solidFill>
              <a:srgbClr val="8DD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24735" y="699885"/>
              <a:ext cx="1268730" cy="95250"/>
            </a:xfrm>
            <a:custGeom>
              <a:avLst/>
              <a:gdLst/>
              <a:ahLst/>
              <a:cxnLst/>
              <a:rect l="l" t="t" r="r" b="b"/>
              <a:pathLst>
                <a:path w="1268729" h="95250">
                  <a:moveTo>
                    <a:pt x="1268412" y="0"/>
                  </a:moveTo>
                  <a:lnTo>
                    <a:pt x="1219590" y="6053"/>
                  </a:lnTo>
                  <a:lnTo>
                    <a:pt x="1121955" y="17702"/>
                  </a:lnTo>
                  <a:lnTo>
                    <a:pt x="1024332" y="28604"/>
                  </a:lnTo>
                  <a:lnTo>
                    <a:pt x="926720" y="38595"/>
                  </a:lnTo>
                  <a:lnTo>
                    <a:pt x="877918" y="43198"/>
                  </a:lnTo>
                  <a:lnTo>
                    <a:pt x="829118" y="47512"/>
                  </a:lnTo>
                  <a:lnTo>
                    <a:pt x="780321" y="51516"/>
                  </a:lnTo>
                  <a:lnTo>
                    <a:pt x="731527" y="55190"/>
                  </a:lnTo>
                  <a:lnTo>
                    <a:pt x="682735" y="58514"/>
                  </a:lnTo>
                  <a:lnTo>
                    <a:pt x="633945" y="61468"/>
                  </a:lnTo>
                  <a:lnTo>
                    <a:pt x="581165" y="64257"/>
                  </a:lnTo>
                  <a:lnTo>
                    <a:pt x="528368" y="66675"/>
                  </a:lnTo>
                  <a:lnTo>
                    <a:pt x="475557" y="68751"/>
                  </a:lnTo>
                  <a:lnTo>
                    <a:pt x="422735" y="70515"/>
                  </a:lnTo>
                  <a:lnTo>
                    <a:pt x="369902" y="71996"/>
                  </a:lnTo>
                  <a:lnTo>
                    <a:pt x="264218" y="74229"/>
                  </a:lnTo>
                  <a:lnTo>
                    <a:pt x="158523" y="75684"/>
                  </a:lnTo>
                  <a:lnTo>
                    <a:pt x="0" y="76923"/>
                  </a:lnTo>
                  <a:lnTo>
                    <a:pt x="0" y="94729"/>
                  </a:lnTo>
                  <a:lnTo>
                    <a:pt x="52803" y="94350"/>
                  </a:lnTo>
                  <a:lnTo>
                    <a:pt x="211271" y="92602"/>
                  </a:lnTo>
                  <a:lnTo>
                    <a:pt x="316939" y="90655"/>
                  </a:lnTo>
                  <a:lnTo>
                    <a:pt x="422602" y="87830"/>
                  </a:lnTo>
                  <a:lnTo>
                    <a:pt x="475425" y="86021"/>
                  </a:lnTo>
                  <a:lnTo>
                    <a:pt x="528239" y="83910"/>
                  </a:lnTo>
                  <a:lnTo>
                    <a:pt x="581042" y="81471"/>
                  </a:lnTo>
                  <a:lnTo>
                    <a:pt x="633831" y="78676"/>
                  </a:lnTo>
                  <a:lnTo>
                    <a:pt x="682621" y="75742"/>
                  </a:lnTo>
                  <a:lnTo>
                    <a:pt x="731412" y="72461"/>
                  </a:lnTo>
                  <a:lnTo>
                    <a:pt x="780205" y="68854"/>
                  </a:lnTo>
                  <a:lnTo>
                    <a:pt x="829001" y="64938"/>
                  </a:lnTo>
                  <a:lnTo>
                    <a:pt x="877799" y="60734"/>
                  </a:lnTo>
                  <a:lnTo>
                    <a:pt x="975403" y="51536"/>
                  </a:lnTo>
                  <a:lnTo>
                    <a:pt x="1073018" y="41412"/>
                  </a:lnTo>
                  <a:lnTo>
                    <a:pt x="1170645" y="30515"/>
                  </a:lnTo>
                  <a:lnTo>
                    <a:pt x="1268285" y="18999"/>
                  </a:lnTo>
                  <a:lnTo>
                    <a:pt x="1268158" y="6350"/>
                  </a:lnTo>
                  <a:lnTo>
                    <a:pt x="1268412" y="0"/>
                  </a:lnTo>
                  <a:close/>
                </a:path>
              </a:pathLst>
            </a:custGeom>
            <a:solidFill>
              <a:srgbClr val="009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31997" y="298004"/>
              <a:ext cx="460552" cy="3260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24415" y="812036"/>
              <a:ext cx="1268024" cy="71767"/>
            </a:xfrm>
            <a:prstGeom prst="rect">
              <a:avLst/>
            </a:prstGeom>
          </p:spPr>
        </p:pic>
      </p:grpSp>
      <p:sp>
        <p:nvSpPr>
          <p:cNvPr id="24" name="Título 1">
            <a:extLst>
              <a:ext uri="{FF2B5EF4-FFF2-40B4-BE49-F238E27FC236}">
                <a16:creationId xmlns:a16="http://schemas.microsoft.com/office/drawing/2014/main" id="{76D89191-C49F-67E5-EAAB-00D610270EBD}"/>
              </a:ext>
            </a:extLst>
          </p:cNvPr>
          <p:cNvSpPr txBox="1">
            <a:spLocks/>
          </p:cNvSpPr>
          <p:nvPr/>
        </p:nvSpPr>
        <p:spPr>
          <a:xfrm>
            <a:off x="203200" y="152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kern="0" dirty="0">
                <a:solidFill>
                  <a:schemeClr val="bg1"/>
                </a:solidFill>
                <a:cs typeface="Arial" charset="0"/>
              </a:rPr>
              <a:t>Termo de Cooperação Técnica - TCT</a:t>
            </a:r>
            <a:endParaRPr lang="pt-BR" sz="4000" b="1" kern="0" dirty="0">
              <a:solidFill>
                <a:schemeClr val="bg1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70ECD97-8E09-59A3-2727-9EC7E1DC00E7}"/>
              </a:ext>
            </a:extLst>
          </p:cNvPr>
          <p:cNvSpPr/>
          <p:nvPr/>
        </p:nvSpPr>
        <p:spPr>
          <a:xfrm>
            <a:off x="431800" y="1456357"/>
            <a:ext cx="966063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dirty="0"/>
              <a:t> </a:t>
            </a:r>
            <a:endParaRPr lang="pt-BR" altLang="pt-BR" sz="2400" dirty="0"/>
          </a:p>
          <a:p>
            <a:pPr>
              <a:defRPr/>
            </a:pPr>
            <a:r>
              <a:rPr lang="pt-BR" sz="2400" b="1" dirty="0">
                <a:cs typeface="Arial" pitchFamily="34" charset="0"/>
              </a:rPr>
              <a:t>Estratégia para execução do Fomento Rural:</a:t>
            </a:r>
          </a:p>
          <a:p>
            <a:pPr marL="285750" indent="-285750">
              <a:defRPr/>
            </a:pPr>
            <a:endParaRPr lang="pt-BR" sz="2400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chemeClr val="dk1"/>
                </a:solidFill>
              </a:rPr>
              <a:t>Pactuação do Termo de Cooperação Técnica;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pt-BR" sz="2400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chemeClr val="dk1"/>
                </a:solidFill>
              </a:rPr>
              <a:t>Ajuste do Plano de Trabalho;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pt-BR" sz="2400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chemeClr val="dk1"/>
                </a:solidFill>
              </a:rPr>
              <a:t>Capacitação dos Técnicos que irão executar o Fomento Rural;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pt-BR" sz="2400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chemeClr val="dk1"/>
                </a:solidFill>
              </a:rPr>
              <a:t>Reuniões bimestrais de avaliação da execução das metas do Fomento Rural.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pt-BR" sz="2400" b="1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pt-BR" sz="2400" b="1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pt-BR" sz="2400" b="1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pt-BR" sz="2400" b="1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pt-BR" sz="2400" dirty="0">
              <a:solidFill>
                <a:schemeClr val="dk1"/>
              </a:solidFill>
            </a:endParaRP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B63DD9C2-5770-257C-1F86-5D50825E04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09200" y="1966913"/>
            <a:ext cx="6172200" cy="437898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46053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499</Words>
  <Application>Microsoft Office PowerPoint</Application>
  <PresentationFormat>Personalizar</PresentationFormat>
  <Paragraphs>125</Paragraphs>
  <Slides>11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Calibri</vt:lpstr>
      <vt:lpstr>Lucida Sans Unicode</vt:lpstr>
      <vt:lpstr>Wingdings</vt:lpstr>
      <vt:lpstr>Office Theme</vt:lpstr>
      <vt:lpstr>Secretaria de Estado da  Agricultura e Pecuária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padrão de apresentação institucional - emater alagoas</dc:title>
  <dc:creator>Cristina Cavalcante</dc:creator>
  <cp:lastModifiedBy>Cristina Cavalcante</cp:lastModifiedBy>
  <cp:revision>28</cp:revision>
  <dcterms:created xsi:type="dcterms:W3CDTF">2023-07-19T16:44:36Z</dcterms:created>
  <dcterms:modified xsi:type="dcterms:W3CDTF">2023-10-20T16:15:17Z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2023-07-19T00:00:00Z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2023-07-19T00:00:00Z</vt:filetime>
  </property>
</Properties>
</file>