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handoutMasterIdLst>
    <p:handoutMasterId r:id="rId21"/>
  </p:handoutMasterIdLst>
  <p:sldIdLst>
    <p:sldId id="1936" r:id="rId4"/>
    <p:sldId id="271" r:id="rId5"/>
    <p:sldId id="1938" r:id="rId6"/>
    <p:sldId id="467" r:id="rId7"/>
    <p:sldId id="1902" r:id="rId8"/>
    <p:sldId id="1944" r:id="rId9"/>
    <p:sldId id="1940" r:id="rId10"/>
    <p:sldId id="1917" r:id="rId11"/>
    <p:sldId id="1914" r:id="rId12"/>
    <p:sldId id="1915" r:id="rId13"/>
    <p:sldId id="468" r:id="rId14"/>
    <p:sldId id="1928" r:id="rId15"/>
    <p:sldId id="1942" r:id="rId16"/>
    <p:sldId id="1943" r:id="rId17"/>
    <p:sldId id="1904" r:id="rId18"/>
    <p:sldId id="192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2E1"/>
    <a:srgbClr val="EFEFEB"/>
    <a:srgbClr val="87888A"/>
    <a:srgbClr val="8D8E90"/>
    <a:srgbClr val="EFEFEF"/>
    <a:srgbClr val="CC0000"/>
    <a:srgbClr val="EE7E86"/>
    <a:srgbClr val="F5C1F0"/>
    <a:srgbClr val="6699FF"/>
    <a:srgbClr val="AEC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5CCD6-9FCA-4262-B566-E67B9AD7F278}" v="10" dt="2024-03-06T16:59:0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36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Padilha de Siqueira Mineiro" userId="6354f24f-eee5-4516-8d4e-69591bad4a41" providerId="ADAL" clId="{90C913DF-2E09-4E6F-93F5-6119F959D623}"/>
    <pc:docChg chg="undo custSel addSld delSld modSld sldOrd">
      <pc:chgData name="Diego Padilha de Siqueira Mineiro" userId="6354f24f-eee5-4516-8d4e-69591bad4a41" providerId="ADAL" clId="{90C913DF-2E09-4E6F-93F5-6119F959D623}" dt="2024-02-27T19:16:15.912" v="282" actId="1076"/>
      <pc:docMkLst>
        <pc:docMk/>
      </pc:docMkLst>
      <pc:sldChg chg="add del">
        <pc:chgData name="Diego Padilha de Siqueira Mineiro" userId="6354f24f-eee5-4516-8d4e-69591bad4a41" providerId="ADAL" clId="{90C913DF-2E09-4E6F-93F5-6119F959D623}" dt="2024-02-27T17:55:03.922" v="1"/>
        <pc:sldMkLst>
          <pc:docMk/>
          <pc:sldMk cId="567353764" sldId="256"/>
        </pc:sldMkLst>
      </pc:sldChg>
      <pc:sldChg chg="addSp modSp add mod setBg">
        <pc:chgData name="Diego Padilha de Siqueira Mineiro" userId="6354f24f-eee5-4516-8d4e-69591bad4a41" providerId="ADAL" clId="{90C913DF-2E09-4E6F-93F5-6119F959D623}" dt="2024-02-27T19:16:15.912" v="282" actId="1076"/>
        <pc:sldMkLst>
          <pc:docMk/>
          <pc:sldMk cId="791537658" sldId="271"/>
        </pc:sldMkLst>
        <pc:spChg chg="add mod">
          <ac:chgData name="Diego Padilha de Siqueira Mineiro" userId="6354f24f-eee5-4516-8d4e-69591bad4a41" providerId="ADAL" clId="{90C913DF-2E09-4E6F-93F5-6119F959D623}" dt="2024-02-27T19:16:15.912" v="282" actId="1076"/>
          <ac:spMkLst>
            <pc:docMk/>
            <pc:sldMk cId="791537658" sldId="271"/>
            <ac:spMk id="4" creationId="{7B902439-34EB-E93B-99E5-9E5E5619EF91}"/>
          </ac:spMkLst>
        </pc:spChg>
        <pc:spChg chg="add">
          <ac:chgData name="Diego Padilha de Siqueira Mineiro" userId="6354f24f-eee5-4516-8d4e-69591bad4a41" providerId="ADAL" clId="{90C913DF-2E09-4E6F-93F5-6119F959D623}" dt="2024-02-27T19:14:14.761" v="271" actId="26606"/>
          <ac:spMkLst>
            <pc:docMk/>
            <pc:sldMk cId="791537658" sldId="271"/>
            <ac:spMk id="8" creationId="{42A4FC2C-047E-45A5-965D-8E1E3BF09BC6}"/>
          </ac:spMkLst>
        </pc:spChg>
        <pc:graphicFrameChg chg="add mod">
          <ac:chgData name="Diego Padilha de Siqueira Mineiro" userId="6354f24f-eee5-4516-8d4e-69591bad4a41" providerId="ADAL" clId="{90C913DF-2E09-4E6F-93F5-6119F959D623}" dt="2024-02-27T19:16:02.087" v="280" actId="1076"/>
          <ac:graphicFrameMkLst>
            <pc:docMk/>
            <pc:sldMk cId="791537658" sldId="271"/>
            <ac:graphicFrameMk id="5" creationId="{761BF521-B8F1-014E-C7A5-571E4C6393D3}"/>
          </ac:graphicFrameMkLst>
        </pc:graphicFrameChg>
        <pc:picChg chg="add mod">
          <ac:chgData name="Diego Padilha de Siqueira Mineiro" userId="6354f24f-eee5-4516-8d4e-69591bad4a41" providerId="ADAL" clId="{90C913DF-2E09-4E6F-93F5-6119F959D623}" dt="2024-02-27T19:14:55.287" v="273" actId="1076"/>
          <ac:picMkLst>
            <pc:docMk/>
            <pc:sldMk cId="791537658" sldId="271"/>
            <ac:picMk id="3" creationId="{D72CA7DD-7FBB-BF5C-811E-686F58113C7C}"/>
          </ac:picMkLst>
        </pc:picChg>
      </pc:sldChg>
      <pc:sldChg chg="add">
        <pc:chgData name="Diego Padilha de Siqueira Mineiro" userId="6354f24f-eee5-4516-8d4e-69591bad4a41" providerId="ADAL" clId="{90C913DF-2E09-4E6F-93F5-6119F959D623}" dt="2024-02-27T17:57:23.585" v="17"/>
        <pc:sldMkLst>
          <pc:docMk/>
          <pc:sldMk cId="3183437212" sldId="467"/>
        </pc:sldMkLst>
      </pc:sldChg>
      <pc:sldChg chg="add">
        <pc:chgData name="Diego Padilha de Siqueira Mineiro" userId="6354f24f-eee5-4516-8d4e-69591bad4a41" providerId="ADAL" clId="{90C913DF-2E09-4E6F-93F5-6119F959D623}" dt="2024-02-27T18:06:06.299" v="19"/>
        <pc:sldMkLst>
          <pc:docMk/>
          <pc:sldMk cId="400462303" sldId="468"/>
        </pc:sldMkLst>
      </pc:sldChg>
      <pc:sldChg chg="addSp delSp mod">
        <pc:chgData name="Diego Padilha de Siqueira Mineiro" userId="6354f24f-eee5-4516-8d4e-69591bad4a41" providerId="ADAL" clId="{90C913DF-2E09-4E6F-93F5-6119F959D623}" dt="2024-02-27T17:57:28.223" v="18" actId="478"/>
        <pc:sldMkLst>
          <pc:docMk/>
          <pc:sldMk cId="1584716426" sldId="1884"/>
        </pc:sldMkLst>
        <pc:picChg chg="add del">
          <ac:chgData name="Diego Padilha de Siqueira Mineiro" userId="6354f24f-eee5-4516-8d4e-69591bad4a41" providerId="ADAL" clId="{90C913DF-2E09-4E6F-93F5-6119F959D623}" dt="2024-02-27T17:57:28.223" v="18" actId="478"/>
          <ac:picMkLst>
            <pc:docMk/>
            <pc:sldMk cId="1584716426" sldId="1884"/>
            <ac:picMk id="6" creationId="{6917C202-35E4-4E97-CEBC-1DB4AC10B482}"/>
          </ac:picMkLst>
        </pc:picChg>
      </pc:sldChg>
      <pc:sldChg chg="delSp modSp add mod ord">
        <pc:chgData name="Diego Padilha de Siqueira Mineiro" userId="6354f24f-eee5-4516-8d4e-69591bad4a41" providerId="ADAL" clId="{90C913DF-2E09-4E6F-93F5-6119F959D623}" dt="2024-02-27T17:56:24.198" v="14" actId="14100"/>
        <pc:sldMkLst>
          <pc:docMk/>
          <pc:sldMk cId="1644684992" sldId="1936"/>
        </pc:sldMkLst>
        <pc:spChg chg="del">
          <ac:chgData name="Diego Padilha de Siqueira Mineiro" userId="6354f24f-eee5-4516-8d4e-69591bad4a41" providerId="ADAL" clId="{90C913DF-2E09-4E6F-93F5-6119F959D623}" dt="2024-02-27T17:55:59.847" v="6" actId="478"/>
          <ac:spMkLst>
            <pc:docMk/>
            <pc:sldMk cId="1644684992" sldId="1936"/>
            <ac:spMk id="4" creationId="{153644D7-2D9A-02CD-172A-0F81CCCC703A}"/>
          </ac:spMkLst>
        </pc:spChg>
        <pc:spChg chg="del mod">
          <ac:chgData name="Diego Padilha de Siqueira Mineiro" userId="6354f24f-eee5-4516-8d4e-69591bad4a41" providerId="ADAL" clId="{90C913DF-2E09-4E6F-93F5-6119F959D623}" dt="2024-02-27T17:56:04.254" v="8" actId="478"/>
          <ac:spMkLst>
            <pc:docMk/>
            <pc:sldMk cId="1644684992" sldId="1936"/>
            <ac:spMk id="5" creationId="{7F0B0AB9-75DC-B283-7FAA-1BD325E82A34}"/>
          </ac:spMkLst>
        </pc:spChg>
        <pc:picChg chg="del">
          <ac:chgData name="Diego Padilha de Siqueira Mineiro" userId="6354f24f-eee5-4516-8d4e-69591bad4a41" providerId="ADAL" clId="{90C913DF-2E09-4E6F-93F5-6119F959D623}" dt="2024-02-27T17:56:05.263" v="9" actId="478"/>
          <ac:picMkLst>
            <pc:docMk/>
            <pc:sldMk cId="1644684992" sldId="1936"/>
            <ac:picMk id="3" creationId="{4A63ABA4-1C34-D206-3F28-008F2ED8A34D}"/>
          </ac:picMkLst>
        </pc:picChg>
        <pc:picChg chg="mod">
          <ac:chgData name="Diego Padilha de Siqueira Mineiro" userId="6354f24f-eee5-4516-8d4e-69591bad4a41" providerId="ADAL" clId="{90C913DF-2E09-4E6F-93F5-6119F959D623}" dt="2024-02-27T17:56:24.198" v="14" actId="14100"/>
          <ac:picMkLst>
            <pc:docMk/>
            <pc:sldMk cId="1644684992" sldId="1936"/>
            <ac:picMk id="6" creationId="{6917C202-35E4-4E97-CEBC-1DB4AC10B482}"/>
          </ac:picMkLst>
        </pc:picChg>
        <pc:picChg chg="del">
          <ac:chgData name="Diego Padilha de Siqueira Mineiro" userId="6354f24f-eee5-4516-8d4e-69591bad4a41" providerId="ADAL" clId="{90C913DF-2E09-4E6F-93F5-6119F959D623}" dt="2024-02-27T17:56:06.142" v="10" actId="478"/>
          <ac:picMkLst>
            <pc:docMk/>
            <pc:sldMk cId="1644684992" sldId="1936"/>
            <ac:picMk id="7" creationId="{7B55B5A1-F58D-5432-E190-56AC044E7AD8}"/>
          </ac:picMkLst>
        </pc:picChg>
      </pc:sldChg>
      <pc:sldChg chg="addSp delSp modSp add mod">
        <pc:chgData name="Diego Padilha de Siqueira Mineiro" userId="6354f24f-eee5-4516-8d4e-69591bad4a41" providerId="ADAL" clId="{90C913DF-2E09-4E6F-93F5-6119F959D623}" dt="2024-02-27T19:12:09.512" v="267" actId="1076"/>
        <pc:sldMkLst>
          <pc:docMk/>
          <pc:sldMk cId="42298630" sldId="1937"/>
        </pc:sldMkLst>
        <pc:spChg chg="mod">
          <ac:chgData name="Diego Padilha de Siqueira Mineiro" userId="6354f24f-eee5-4516-8d4e-69591bad4a41" providerId="ADAL" clId="{90C913DF-2E09-4E6F-93F5-6119F959D623}" dt="2024-02-27T19:12:09.512" v="267" actId="1076"/>
          <ac:spMkLst>
            <pc:docMk/>
            <pc:sldMk cId="42298630" sldId="1937"/>
            <ac:spMk id="7" creationId="{6B5EB883-D0E7-85EB-B0B6-EFB14676FDB1}"/>
          </ac:spMkLst>
        </pc:spChg>
        <pc:grpChg chg="del mod">
          <ac:chgData name="Diego Padilha de Siqueira Mineiro" userId="6354f24f-eee5-4516-8d4e-69591bad4a41" providerId="ADAL" clId="{90C913DF-2E09-4E6F-93F5-6119F959D623}" dt="2024-02-27T19:12:03.228" v="266" actId="478"/>
          <ac:grpSpMkLst>
            <pc:docMk/>
            <pc:sldMk cId="42298630" sldId="1937"/>
            <ac:grpSpMk id="2" creationId="{2D2CFE76-E82E-004D-8BF5-2C2D313FDFE1}"/>
          </ac:grpSpMkLst>
        </pc:grpChg>
        <pc:graphicFrameChg chg="add mod modGraphic">
          <ac:chgData name="Diego Padilha de Siqueira Mineiro" userId="6354f24f-eee5-4516-8d4e-69591bad4a41" providerId="ADAL" clId="{90C913DF-2E09-4E6F-93F5-6119F959D623}" dt="2024-02-27T19:12:00.862" v="265" actId="1076"/>
          <ac:graphicFrameMkLst>
            <pc:docMk/>
            <pc:sldMk cId="42298630" sldId="1937"/>
            <ac:graphicFrameMk id="4" creationId="{5BE2E2DE-9590-D503-82F4-DD25ACA055BE}"/>
          </ac:graphicFrameMkLst>
        </pc:graphicFrameChg>
      </pc:sldChg>
      <pc:sldChg chg="add">
        <pc:chgData name="Diego Padilha de Siqueira Mineiro" userId="6354f24f-eee5-4516-8d4e-69591bad4a41" providerId="ADAL" clId="{90C913DF-2E09-4E6F-93F5-6119F959D623}" dt="2024-02-27T17:57:12.649" v="16"/>
        <pc:sldMkLst>
          <pc:docMk/>
          <pc:sldMk cId="3433955711" sldId="1938"/>
        </pc:sldMkLst>
      </pc:sldChg>
    </pc:docChg>
  </pc:docChgLst>
  <pc:docChgLst>
    <pc:chgData name="Diego Padilha de Siqueira Mineiro" userId="6354f24f-eee5-4516-8d4e-69591bad4a41" providerId="ADAL" clId="{3B45CCD6-9FCA-4262-B566-E67B9AD7F278}"/>
    <pc:docChg chg="undo custSel addSld delSld modSld sldOrd">
      <pc:chgData name="Diego Padilha de Siqueira Mineiro" userId="6354f24f-eee5-4516-8d4e-69591bad4a41" providerId="ADAL" clId="{3B45CCD6-9FCA-4262-B566-E67B9AD7F278}" dt="2024-03-11T14:12:50.866" v="196" actId="20577"/>
      <pc:docMkLst>
        <pc:docMk/>
      </pc:docMkLst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4259929040" sldId="259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923770229" sldId="283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326019830" sldId="334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421203988" sldId="354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85452014" sldId="355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417414767" sldId="356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775880818" sldId="365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95366886" sldId="371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483095476" sldId="372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365963991" sldId="373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691583231" sldId="375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614288398" sldId="376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41544694" sldId="378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345887561" sldId="379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799511571" sldId="380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94499757" sldId="382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642570645" sldId="385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957361571" sldId="442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584716426" sldId="1884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451408961" sldId="1889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348825358" sldId="1890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810496861" sldId="1891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25867544" sldId="1892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4025789704" sldId="1893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432559302" sldId="1894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4114186932" sldId="1895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798816118" sldId="1896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980895181" sldId="1897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4189362102" sldId="1898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690426255" sldId="1899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34692421" sldId="1900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455146247" sldId="1901"/>
        </pc:sldMkLst>
      </pc:sldChg>
      <pc:sldChg chg="modSp mod">
        <pc:chgData name="Diego Padilha de Siqueira Mineiro" userId="6354f24f-eee5-4516-8d4e-69591bad4a41" providerId="ADAL" clId="{3B45CCD6-9FCA-4262-B566-E67B9AD7F278}" dt="2024-03-06T16:57:05.359" v="129" actId="1036"/>
        <pc:sldMkLst>
          <pc:docMk/>
          <pc:sldMk cId="1252116084" sldId="1902"/>
        </pc:sldMkLst>
        <pc:spChg chg="mod">
          <ac:chgData name="Diego Padilha de Siqueira Mineiro" userId="6354f24f-eee5-4516-8d4e-69591bad4a41" providerId="ADAL" clId="{3B45CCD6-9FCA-4262-B566-E67B9AD7F278}" dt="2024-03-06T16:56:55.662" v="114" actId="1035"/>
          <ac:spMkLst>
            <pc:docMk/>
            <pc:sldMk cId="1252116084" sldId="1902"/>
            <ac:spMk id="1030" creationId="{F0D190D1-1208-4483-2F91-1A6FC0C9EA85}"/>
          </ac:spMkLst>
        </pc:spChg>
        <pc:spChg chg="mod">
          <ac:chgData name="Diego Padilha de Siqueira Mineiro" userId="6354f24f-eee5-4516-8d4e-69591bad4a41" providerId="ADAL" clId="{3B45CCD6-9FCA-4262-B566-E67B9AD7F278}" dt="2024-03-06T16:57:05.359" v="129" actId="1036"/>
          <ac:spMkLst>
            <pc:docMk/>
            <pc:sldMk cId="1252116084" sldId="1902"/>
            <ac:spMk id="1031" creationId="{6FE0FFF1-593E-E223-643B-0F2862338768}"/>
          </ac:spMkLst>
        </pc:spChg>
      </pc:sldChg>
      <pc:sldChg chg="addSp delSp modSp mod ord">
        <pc:chgData name="Diego Padilha de Siqueira Mineiro" userId="6354f24f-eee5-4516-8d4e-69591bad4a41" providerId="ADAL" clId="{3B45CCD6-9FCA-4262-B566-E67B9AD7F278}" dt="2024-03-05T12:57:35.252" v="5"/>
        <pc:sldMkLst>
          <pc:docMk/>
          <pc:sldMk cId="2188403416" sldId="1904"/>
        </pc:sldMkLst>
        <pc:spChg chg="del">
          <ac:chgData name="Diego Padilha de Siqueira Mineiro" userId="6354f24f-eee5-4516-8d4e-69591bad4a41" providerId="ADAL" clId="{3B45CCD6-9FCA-4262-B566-E67B9AD7F278}" dt="2024-03-05T12:57:15.487" v="0" actId="478"/>
          <ac:spMkLst>
            <pc:docMk/>
            <pc:sldMk cId="2188403416" sldId="1904"/>
            <ac:spMk id="6" creationId="{00000000-0000-0000-0000-000000000000}"/>
          </ac:spMkLst>
        </pc:spChg>
        <pc:spChg chg="add mod">
          <ac:chgData name="Diego Padilha de Siqueira Mineiro" userId="6354f24f-eee5-4516-8d4e-69591bad4a41" providerId="ADAL" clId="{3B45CCD6-9FCA-4262-B566-E67B9AD7F278}" dt="2024-03-05T12:57:15.487" v="0" actId="478"/>
          <ac:spMkLst>
            <pc:docMk/>
            <pc:sldMk cId="2188403416" sldId="1904"/>
            <ac:spMk id="7" creationId="{04391FB5-1588-4AFD-6D48-B58B49482BF0}"/>
          </ac:spMkLst>
        </pc:spChg>
        <pc:graphicFrameChg chg="del">
          <ac:chgData name="Diego Padilha de Siqueira Mineiro" userId="6354f24f-eee5-4516-8d4e-69591bad4a41" providerId="ADAL" clId="{3B45CCD6-9FCA-4262-B566-E67B9AD7F278}" dt="2024-03-05T12:57:17.412" v="1" actId="478"/>
          <ac:graphicFrameMkLst>
            <pc:docMk/>
            <pc:sldMk cId="2188403416" sldId="1904"/>
            <ac:graphicFrameMk id="2" creationId="{00000000-0000-0000-0000-000000000000}"/>
          </ac:graphicFrameMkLst>
        </pc:graphicFrameChg>
        <pc:picChg chg="add mod">
          <ac:chgData name="Diego Padilha de Siqueira Mineiro" userId="6354f24f-eee5-4516-8d4e-69591bad4a41" providerId="ADAL" clId="{3B45CCD6-9FCA-4262-B566-E67B9AD7F278}" dt="2024-03-05T12:57:28.539" v="3" actId="1076"/>
          <ac:picMkLst>
            <pc:docMk/>
            <pc:sldMk cId="2188403416" sldId="1904"/>
            <ac:picMk id="9" creationId="{FF230E68-141D-D979-E089-81CCADBFA5A0}"/>
          </ac:picMkLst>
        </pc:picChg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898555458" sldId="1907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984862276" sldId="1908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3479650" sldId="1909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091402404" sldId="1910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690250349" sldId="1911"/>
        </pc:sldMkLst>
      </pc:sldChg>
      <pc:sldChg chg="addSp delSp modSp mod setBg setClrOvrMap">
        <pc:chgData name="Diego Padilha de Siqueira Mineiro" userId="6354f24f-eee5-4516-8d4e-69591bad4a41" providerId="ADAL" clId="{3B45CCD6-9FCA-4262-B566-E67B9AD7F278}" dt="2024-03-05T16:42:22.426" v="79" actId="1076"/>
        <pc:sldMkLst>
          <pc:docMk/>
          <pc:sldMk cId="3159645468" sldId="1920"/>
        </pc:sldMkLst>
        <pc:spChg chg="add del mod ord">
          <ac:chgData name="Diego Padilha de Siqueira Mineiro" userId="6354f24f-eee5-4516-8d4e-69591bad4a41" providerId="ADAL" clId="{3B45CCD6-9FCA-4262-B566-E67B9AD7F278}" dt="2024-03-05T16:42:22.426" v="79" actId="1076"/>
          <ac:spMkLst>
            <pc:docMk/>
            <pc:sldMk cId="3159645468" sldId="1920"/>
            <ac:spMk id="6" creationId="{43810D4C-1C94-45CA-BD02-5C49A9123EF7}"/>
          </ac:spMkLst>
        </pc:spChg>
        <pc:spChg chg="add del mod">
          <ac:chgData name="Diego Padilha de Siqueira Mineiro" userId="6354f24f-eee5-4516-8d4e-69591bad4a41" providerId="ADAL" clId="{3B45CCD6-9FCA-4262-B566-E67B9AD7F278}" dt="2024-03-05T16:38:47.530" v="50" actId="26606"/>
          <ac:spMkLst>
            <pc:docMk/>
            <pc:sldMk cId="3159645468" sldId="1920"/>
            <ac:spMk id="7" creationId="{C69FDBD0-B2AE-4DA1-961D-D4E2018718BB}"/>
          </ac:spMkLst>
        </pc:spChg>
        <pc:spChg chg="add del">
          <ac:chgData name="Diego Padilha de Siqueira Mineiro" userId="6354f24f-eee5-4516-8d4e-69591bad4a41" providerId="ADAL" clId="{3B45CCD6-9FCA-4262-B566-E67B9AD7F278}" dt="2024-03-05T16:38:47.530" v="50" actId="26606"/>
          <ac:spMkLst>
            <pc:docMk/>
            <pc:sldMk cId="3159645468" sldId="1920"/>
            <ac:spMk id="9" creationId="{FB5B0058-AF13-4859-B429-4EDDE2A26F7F}"/>
          </ac:spMkLst>
        </pc:spChg>
        <pc:spChg chg="add del">
          <ac:chgData name="Diego Padilha de Siqueira Mineiro" userId="6354f24f-eee5-4516-8d4e-69591bad4a41" providerId="ADAL" clId="{3B45CCD6-9FCA-4262-B566-E67B9AD7F278}" dt="2024-03-05T16:38:33.153" v="44" actId="26606"/>
          <ac:spMkLst>
            <pc:docMk/>
            <pc:sldMk cId="3159645468" sldId="1920"/>
            <ac:spMk id="12" creationId="{71B2258F-86CA-4D4D-8270-BC05FCDEBFB3}"/>
          </ac:spMkLst>
        </pc:spChg>
        <pc:spChg chg="add del">
          <ac:chgData name="Diego Padilha de Siqueira Mineiro" userId="6354f24f-eee5-4516-8d4e-69591bad4a41" providerId="ADAL" clId="{3B45CCD6-9FCA-4262-B566-E67B9AD7F278}" dt="2024-03-05T16:38:47.530" v="50" actId="26606"/>
          <ac:spMkLst>
            <pc:docMk/>
            <pc:sldMk cId="3159645468" sldId="1920"/>
            <ac:spMk id="14" creationId="{1A89CBBC-7743-43D9-A324-25CB472E9B2E}"/>
          </ac:spMkLst>
        </pc:spChg>
        <pc:picChg chg="add del mod ord">
          <ac:chgData name="Diego Padilha de Siqueira Mineiro" userId="6354f24f-eee5-4516-8d4e-69591bad4a41" providerId="ADAL" clId="{3B45CCD6-9FCA-4262-B566-E67B9AD7F278}" dt="2024-03-05T16:38:47.530" v="50" actId="26606"/>
          <ac:picMkLst>
            <pc:docMk/>
            <pc:sldMk cId="3159645468" sldId="1920"/>
            <ac:picMk id="2" creationId="{B968C579-11F0-8E26-98AD-EBCDDE9DA29C}"/>
          </ac:picMkLst>
        </pc:picChg>
        <pc:picChg chg="add del mod">
          <ac:chgData name="Diego Padilha de Siqueira Mineiro" userId="6354f24f-eee5-4516-8d4e-69591bad4a41" providerId="ADAL" clId="{3B45CCD6-9FCA-4262-B566-E67B9AD7F278}" dt="2024-03-05T16:37:26.244" v="11" actId="478"/>
          <ac:picMkLst>
            <pc:docMk/>
            <pc:sldMk cId="3159645468" sldId="1920"/>
            <ac:picMk id="5" creationId="{8E840947-3C8A-4FAC-9C2D-E90FDC907363}"/>
          </ac:picMkLst>
        </pc:picChg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575120501" sldId="1921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034570513" sldId="1922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071111375" sldId="1923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763724769" sldId="1924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020175375" sldId="1925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316540931" sldId="1926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941348827" sldId="1927"/>
        </pc:sldMkLst>
      </pc:sldChg>
      <pc:sldChg chg="modSp mod">
        <pc:chgData name="Diego Padilha de Siqueira Mineiro" userId="6354f24f-eee5-4516-8d4e-69591bad4a41" providerId="ADAL" clId="{3B45CCD6-9FCA-4262-B566-E67B9AD7F278}" dt="2024-03-11T14:11:44.460" v="176" actId="6549"/>
        <pc:sldMkLst>
          <pc:docMk/>
          <pc:sldMk cId="4160124801" sldId="1928"/>
        </pc:sldMkLst>
        <pc:spChg chg="mod">
          <ac:chgData name="Diego Padilha de Siqueira Mineiro" userId="6354f24f-eee5-4516-8d4e-69591bad4a41" providerId="ADAL" clId="{3B45CCD6-9FCA-4262-B566-E67B9AD7F278}" dt="2024-03-06T16:58:34.736" v="161" actId="6549"/>
          <ac:spMkLst>
            <pc:docMk/>
            <pc:sldMk cId="4160124801" sldId="1928"/>
            <ac:spMk id="5" creationId="{19839751-3A2F-40AC-9584-180579D738A2}"/>
          </ac:spMkLst>
        </pc:spChg>
        <pc:spChg chg="mod">
          <ac:chgData name="Diego Padilha de Siqueira Mineiro" userId="6354f24f-eee5-4516-8d4e-69591bad4a41" providerId="ADAL" clId="{3B45CCD6-9FCA-4262-B566-E67B9AD7F278}" dt="2024-03-11T14:11:44.460" v="176" actId="6549"/>
          <ac:spMkLst>
            <pc:docMk/>
            <pc:sldMk cId="4160124801" sldId="1928"/>
            <ac:spMk id="10" creationId="{39611D1F-3074-41C8-B442-495879E6C333}"/>
          </ac:spMkLst>
        </pc:spChg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107560168" sldId="1929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429869404" sldId="1930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1195411193" sldId="1931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3871619785" sldId="1933"/>
        </pc:sldMkLst>
      </pc:sldChg>
      <pc:sldChg chg="del">
        <pc:chgData name="Diego Padilha de Siqueira Mineiro" userId="6354f24f-eee5-4516-8d4e-69591bad4a41" providerId="ADAL" clId="{3B45CCD6-9FCA-4262-B566-E67B9AD7F278}" dt="2024-03-05T16:29:39.459" v="6" actId="47"/>
        <pc:sldMkLst>
          <pc:docMk/>
          <pc:sldMk cId="2612708732" sldId="1934"/>
        </pc:sldMkLst>
      </pc:sldChg>
      <pc:sldChg chg="modSp del mod">
        <pc:chgData name="Diego Padilha de Siqueira Mineiro" userId="6354f24f-eee5-4516-8d4e-69591bad4a41" providerId="ADAL" clId="{3B45CCD6-9FCA-4262-B566-E67B9AD7F278}" dt="2024-03-06T16:58:09.084" v="141" actId="47"/>
        <pc:sldMkLst>
          <pc:docMk/>
          <pc:sldMk cId="44840773" sldId="1939"/>
        </pc:sldMkLst>
        <pc:spChg chg="mod">
          <ac:chgData name="Diego Padilha de Siqueira Mineiro" userId="6354f24f-eee5-4516-8d4e-69591bad4a41" providerId="ADAL" clId="{3B45CCD6-9FCA-4262-B566-E67B9AD7F278}" dt="2024-03-05T16:42:52.728" v="80" actId="108"/>
          <ac:spMkLst>
            <pc:docMk/>
            <pc:sldMk cId="44840773" sldId="1939"/>
            <ac:spMk id="3" creationId="{94E06D5B-4862-3A7F-1390-F66478071EF5}"/>
          </ac:spMkLst>
        </pc:spChg>
        <pc:spChg chg="mod">
          <ac:chgData name="Diego Padilha de Siqueira Mineiro" userId="6354f24f-eee5-4516-8d4e-69591bad4a41" providerId="ADAL" clId="{3B45CCD6-9FCA-4262-B566-E67B9AD7F278}" dt="2024-03-06T16:57:38.919" v="137" actId="1036"/>
          <ac:spMkLst>
            <pc:docMk/>
            <pc:sldMk cId="44840773" sldId="1939"/>
            <ac:spMk id="1034" creationId="{5C8D7633-D99B-C32E-E31D-74ACE9E0FAC9}"/>
          </ac:spMkLst>
        </pc:spChg>
      </pc:sldChg>
      <pc:sldChg chg="addSp delSp modSp mod">
        <pc:chgData name="Diego Padilha de Siqueira Mineiro" userId="6354f24f-eee5-4516-8d4e-69591bad4a41" providerId="ADAL" clId="{3B45CCD6-9FCA-4262-B566-E67B9AD7F278}" dt="2024-03-11T14:12:00.290" v="180" actId="20577"/>
        <pc:sldMkLst>
          <pc:docMk/>
          <pc:sldMk cId="1422424434" sldId="1942"/>
        </pc:sldMkLst>
        <pc:spChg chg="add del mod">
          <ac:chgData name="Diego Padilha de Siqueira Mineiro" userId="6354f24f-eee5-4516-8d4e-69591bad4a41" providerId="ADAL" clId="{3B45CCD6-9FCA-4262-B566-E67B9AD7F278}" dt="2024-03-06T16:58:46.596" v="163"/>
          <ac:spMkLst>
            <pc:docMk/>
            <pc:sldMk cId="1422424434" sldId="1942"/>
            <ac:spMk id="2" creationId="{6F04F60D-BE9D-6427-1107-AAEBD96C6497}"/>
          </ac:spMkLst>
        </pc:spChg>
        <pc:spChg chg="add mod">
          <ac:chgData name="Diego Padilha de Siqueira Mineiro" userId="6354f24f-eee5-4516-8d4e-69591bad4a41" providerId="ADAL" clId="{3B45CCD6-9FCA-4262-B566-E67B9AD7F278}" dt="2024-03-06T16:58:48.966" v="165"/>
          <ac:spMkLst>
            <pc:docMk/>
            <pc:sldMk cId="1422424434" sldId="1942"/>
            <ac:spMk id="4" creationId="{7DBEF52E-3026-69FE-9255-B4F37ED0E1F6}"/>
          </ac:spMkLst>
        </pc:spChg>
        <pc:spChg chg="del">
          <ac:chgData name="Diego Padilha de Siqueira Mineiro" userId="6354f24f-eee5-4516-8d4e-69591bad4a41" providerId="ADAL" clId="{3B45CCD6-9FCA-4262-B566-E67B9AD7F278}" dt="2024-03-06T16:58:48.411" v="164" actId="478"/>
          <ac:spMkLst>
            <pc:docMk/>
            <pc:sldMk cId="1422424434" sldId="1942"/>
            <ac:spMk id="5" creationId="{19839751-3A2F-40AC-9584-180579D738A2}"/>
          </ac:spMkLst>
        </pc:spChg>
        <pc:spChg chg="mod">
          <ac:chgData name="Diego Padilha de Siqueira Mineiro" userId="6354f24f-eee5-4516-8d4e-69591bad4a41" providerId="ADAL" clId="{3B45CCD6-9FCA-4262-B566-E67B9AD7F278}" dt="2024-03-11T14:12:00.290" v="180" actId="20577"/>
          <ac:spMkLst>
            <pc:docMk/>
            <pc:sldMk cId="1422424434" sldId="1942"/>
            <ac:spMk id="10" creationId="{39611D1F-3074-41C8-B442-495879E6C333}"/>
          </ac:spMkLst>
        </pc:spChg>
      </pc:sldChg>
      <pc:sldChg chg="addSp delSp modSp mod">
        <pc:chgData name="Diego Padilha de Siqueira Mineiro" userId="6354f24f-eee5-4516-8d4e-69591bad4a41" providerId="ADAL" clId="{3B45CCD6-9FCA-4262-B566-E67B9AD7F278}" dt="2024-03-11T14:12:50.866" v="196" actId="20577"/>
        <pc:sldMkLst>
          <pc:docMk/>
          <pc:sldMk cId="1029247109" sldId="1943"/>
        </pc:sldMkLst>
        <pc:spChg chg="add mod">
          <ac:chgData name="Diego Padilha de Siqueira Mineiro" userId="6354f24f-eee5-4516-8d4e-69591bad4a41" providerId="ADAL" clId="{3B45CCD6-9FCA-4262-B566-E67B9AD7F278}" dt="2024-03-06T16:59:01.403" v="167"/>
          <ac:spMkLst>
            <pc:docMk/>
            <pc:sldMk cId="1029247109" sldId="1943"/>
            <ac:spMk id="2" creationId="{349921E7-6BBD-3B5A-AAE8-9670FFBDBE43}"/>
          </ac:spMkLst>
        </pc:spChg>
        <pc:spChg chg="del">
          <ac:chgData name="Diego Padilha de Siqueira Mineiro" userId="6354f24f-eee5-4516-8d4e-69591bad4a41" providerId="ADAL" clId="{3B45CCD6-9FCA-4262-B566-E67B9AD7F278}" dt="2024-03-06T16:59:01.054" v="166" actId="478"/>
          <ac:spMkLst>
            <pc:docMk/>
            <pc:sldMk cId="1029247109" sldId="1943"/>
            <ac:spMk id="5" creationId="{19839751-3A2F-40AC-9584-180579D738A2}"/>
          </ac:spMkLst>
        </pc:spChg>
        <pc:spChg chg="mod">
          <ac:chgData name="Diego Padilha de Siqueira Mineiro" userId="6354f24f-eee5-4516-8d4e-69591bad4a41" providerId="ADAL" clId="{3B45CCD6-9FCA-4262-B566-E67B9AD7F278}" dt="2024-03-11T14:12:50.866" v="196" actId="20577"/>
          <ac:spMkLst>
            <pc:docMk/>
            <pc:sldMk cId="1029247109" sldId="1943"/>
            <ac:spMk id="10" creationId="{39611D1F-3074-41C8-B442-495879E6C333}"/>
          </ac:spMkLst>
        </pc:spChg>
      </pc:sldChg>
      <pc:sldChg chg="addSp modSp add">
        <pc:chgData name="Diego Padilha de Siqueira Mineiro" userId="6354f24f-eee5-4516-8d4e-69591bad4a41" providerId="ADAL" clId="{3B45CCD6-9FCA-4262-B566-E67B9AD7F278}" dt="2024-03-06T16:58:06.173" v="140"/>
        <pc:sldMkLst>
          <pc:docMk/>
          <pc:sldMk cId="1882037714" sldId="1944"/>
        </pc:sldMkLst>
        <pc:spChg chg="add mod">
          <ac:chgData name="Diego Padilha de Siqueira Mineiro" userId="6354f24f-eee5-4516-8d4e-69591bad4a41" providerId="ADAL" clId="{3B45CCD6-9FCA-4262-B566-E67B9AD7F278}" dt="2024-03-06T16:57:58.308" v="139"/>
          <ac:spMkLst>
            <pc:docMk/>
            <pc:sldMk cId="1882037714" sldId="1944"/>
            <ac:spMk id="3" creationId="{82DEB24E-EA66-7F16-4FEF-80CD1A84AF09}"/>
          </ac:spMkLst>
        </pc:spChg>
        <pc:spChg chg="add mod">
          <ac:chgData name="Diego Padilha de Siqueira Mineiro" userId="6354f24f-eee5-4516-8d4e-69591bad4a41" providerId="ADAL" clId="{3B45CCD6-9FCA-4262-B566-E67B9AD7F278}" dt="2024-03-06T16:58:06.173" v="140"/>
          <ac:spMkLst>
            <pc:docMk/>
            <pc:sldMk cId="1882037714" sldId="1944"/>
            <ac:spMk id="6" creationId="{345BCD09-8686-6992-70E1-25AD82715B11}"/>
          </ac:spMkLst>
        </pc:spChg>
      </pc:sldChg>
    </pc:docChg>
  </pc:docChgLst>
  <pc:docChgLst>
    <pc:chgData name="Diego Padilha de Siqueira Mineiro" userId="6354f24f-eee5-4516-8d4e-69591bad4a41" providerId="ADAL" clId="{4DE66010-9689-4352-8D00-D5DD5DAC5E49}"/>
    <pc:docChg chg="undo redo custSel addSld delSld modSld sldOrd">
      <pc:chgData name="Diego Padilha de Siqueira Mineiro" userId="6354f24f-eee5-4516-8d4e-69591bad4a41" providerId="ADAL" clId="{4DE66010-9689-4352-8D00-D5DD5DAC5E49}" dt="2024-03-04T19:14:14.132" v="3321" actId="20577"/>
      <pc:docMkLst>
        <pc:docMk/>
      </pc:docMkLst>
      <pc:sldChg chg="modSp">
        <pc:chgData name="Diego Padilha de Siqueira Mineiro" userId="6354f24f-eee5-4516-8d4e-69591bad4a41" providerId="ADAL" clId="{4DE66010-9689-4352-8D00-D5DD5DAC5E49}" dt="2024-03-04T18:16:48.827" v="2348" actId="20577"/>
        <pc:sldMkLst>
          <pc:docMk/>
          <pc:sldMk cId="791537658" sldId="271"/>
        </pc:sldMkLst>
        <pc:graphicFrameChg chg="mod">
          <ac:chgData name="Diego Padilha de Siqueira Mineiro" userId="6354f24f-eee5-4516-8d4e-69591bad4a41" providerId="ADAL" clId="{4DE66010-9689-4352-8D00-D5DD5DAC5E49}" dt="2024-03-04T18:16:48.827" v="2348" actId="20577"/>
          <ac:graphicFrameMkLst>
            <pc:docMk/>
            <pc:sldMk cId="791537658" sldId="271"/>
            <ac:graphicFrameMk id="5" creationId="{761BF521-B8F1-014E-C7A5-571E4C6393D3}"/>
          </ac:graphicFrameMkLst>
        </pc:graphicFrameChg>
      </pc:sldChg>
      <pc:sldChg chg="addSp delSp modSp mod">
        <pc:chgData name="Diego Padilha de Siqueira Mineiro" userId="6354f24f-eee5-4516-8d4e-69591bad4a41" providerId="ADAL" clId="{4DE66010-9689-4352-8D00-D5DD5DAC5E49}" dt="2024-03-04T18:00:00.723" v="2334" actId="1076"/>
        <pc:sldMkLst>
          <pc:docMk/>
          <pc:sldMk cId="400462303" sldId="468"/>
        </pc:sldMkLst>
        <pc:spChg chg="del mod">
          <ac:chgData name="Diego Padilha de Siqueira Mineiro" userId="6354f24f-eee5-4516-8d4e-69591bad4a41" providerId="ADAL" clId="{4DE66010-9689-4352-8D00-D5DD5DAC5E49}" dt="2024-03-04T17:35:43.865" v="2203" actId="478"/>
          <ac:spMkLst>
            <pc:docMk/>
            <pc:sldMk cId="400462303" sldId="468"/>
            <ac:spMk id="2" creationId="{20B12B03-6446-4819-923F-AA86366A11B1}"/>
          </ac:spMkLst>
        </pc:spChg>
        <pc:spChg chg="add mod">
          <ac:chgData name="Diego Padilha de Siqueira Mineiro" userId="6354f24f-eee5-4516-8d4e-69591bad4a41" providerId="ADAL" clId="{4DE66010-9689-4352-8D00-D5DD5DAC5E49}" dt="2024-03-04T18:00:00.723" v="2334" actId="1076"/>
          <ac:spMkLst>
            <pc:docMk/>
            <pc:sldMk cId="400462303" sldId="468"/>
            <ac:spMk id="3" creationId="{9F7DA240-F7E8-A9F3-666E-D4B6E6273FD1}"/>
          </ac:spMkLst>
        </pc:spChg>
        <pc:spChg chg="add mod">
          <ac:chgData name="Diego Padilha de Siqueira Mineiro" userId="6354f24f-eee5-4516-8d4e-69591bad4a41" providerId="ADAL" clId="{4DE66010-9689-4352-8D00-D5DD5DAC5E49}" dt="2024-03-04T17:59:51.942" v="2333" actId="108"/>
          <ac:spMkLst>
            <pc:docMk/>
            <pc:sldMk cId="400462303" sldId="468"/>
            <ac:spMk id="4" creationId="{D9822C8B-DAEB-B183-E425-76EFA08E6F9B}"/>
          </ac:spMkLst>
        </pc:spChg>
        <pc:grpChg chg="mod">
          <ac:chgData name="Diego Padilha de Siqueira Mineiro" userId="6354f24f-eee5-4516-8d4e-69591bad4a41" providerId="ADAL" clId="{4DE66010-9689-4352-8D00-D5DD5DAC5E49}" dt="2024-03-04T17:59:31.867" v="2299" actId="14100"/>
          <ac:grpSpMkLst>
            <pc:docMk/>
            <pc:sldMk cId="400462303" sldId="468"/>
            <ac:grpSpMk id="22" creationId="{0D892FAF-9DB5-454C-A5BA-9831BD5A0384}"/>
          </ac:grpSpMkLst>
        </pc:grpChg>
      </pc:sldChg>
      <pc:sldChg chg="addSp delSp modSp mod ord delAnim">
        <pc:chgData name="Diego Padilha de Siqueira Mineiro" userId="6354f24f-eee5-4516-8d4e-69591bad4a41" providerId="ADAL" clId="{4DE66010-9689-4352-8D00-D5DD5DAC5E49}" dt="2024-03-04T14:08:55.801" v="2021" actId="478"/>
        <pc:sldMkLst>
          <pc:docMk/>
          <pc:sldMk cId="1252116084" sldId="1902"/>
        </pc:sldMkLst>
        <pc:spChg chg="add del">
          <ac:chgData name="Diego Padilha de Siqueira Mineiro" userId="6354f24f-eee5-4516-8d4e-69591bad4a41" providerId="ADAL" clId="{4DE66010-9689-4352-8D00-D5DD5DAC5E49}" dt="2024-02-28T18:33:05.588" v="160" actId="478"/>
          <ac:spMkLst>
            <pc:docMk/>
            <pc:sldMk cId="1252116084" sldId="1902"/>
            <ac:spMk id="2" creationId="{1A0692EE-7A6C-2937-B90A-707429D4903B}"/>
          </ac:spMkLst>
        </pc:spChg>
        <pc:spChg chg="add del mod">
          <ac:chgData name="Diego Padilha de Siqueira Mineiro" userId="6354f24f-eee5-4516-8d4e-69591bad4a41" providerId="ADAL" clId="{4DE66010-9689-4352-8D00-D5DD5DAC5E49}" dt="2024-02-28T19:20:23.159" v="397" actId="478"/>
          <ac:spMkLst>
            <pc:docMk/>
            <pc:sldMk cId="1252116084" sldId="1902"/>
            <ac:spMk id="6" creationId="{F678D9C9-752F-5115-5F3F-BBBDEDB0FFA1}"/>
          </ac:spMkLst>
        </pc:spChg>
        <pc:spChg chg="add del mod">
          <ac:chgData name="Diego Padilha de Siqueira Mineiro" userId="6354f24f-eee5-4516-8d4e-69591bad4a41" providerId="ADAL" clId="{4DE66010-9689-4352-8D00-D5DD5DAC5E49}" dt="2024-02-28T19:15:23.804" v="266" actId="478"/>
          <ac:spMkLst>
            <pc:docMk/>
            <pc:sldMk cId="1252116084" sldId="1902"/>
            <ac:spMk id="7" creationId="{8B753D91-6B9F-9C6A-DCE8-42711931338A}"/>
          </ac:spMkLst>
        </pc:spChg>
        <pc:spChg chg="del">
          <ac:chgData name="Diego Padilha de Siqueira Mineiro" userId="6354f24f-eee5-4516-8d4e-69591bad4a41" providerId="ADAL" clId="{4DE66010-9689-4352-8D00-D5DD5DAC5E49}" dt="2024-02-28T18:32:19.799" v="145" actId="478"/>
          <ac:spMkLst>
            <pc:docMk/>
            <pc:sldMk cId="1252116084" sldId="1902"/>
            <ac:spMk id="8" creationId="{00000000-0000-0000-0000-000000000000}"/>
          </ac:spMkLst>
        </pc:spChg>
        <pc:spChg chg="add del mod">
          <ac:chgData name="Diego Padilha de Siqueira Mineiro" userId="6354f24f-eee5-4516-8d4e-69591bad4a41" providerId="ADAL" clId="{4DE66010-9689-4352-8D00-D5DD5DAC5E49}" dt="2024-02-28T19:20:26.695" v="400" actId="478"/>
          <ac:spMkLst>
            <pc:docMk/>
            <pc:sldMk cId="1252116084" sldId="1902"/>
            <ac:spMk id="11" creationId="{04A5832D-1294-D5F2-9F9B-11AABA51D268}"/>
          </ac:spMkLst>
        </pc:spChg>
        <pc:spChg chg="del">
          <ac:chgData name="Diego Padilha de Siqueira Mineiro" userId="6354f24f-eee5-4516-8d4e-69591bad4a41" providerId="ADAL" clId="{4DE66010-9689-4352-8D00-D5DD5DAC5E49}" dt="2024-02-28T18:32:19.799" v="145" actId="478"/>
          <ac:spMkLst>
            <pc:docMk/>
            <pc:sldMk cId="1252116084" sldId="1902"/>
            <ac:spMk id="12" creationId="{00000000-0000-0000-0000-000000000000}"/>
          </ac:spMkLst>
        </pc:spChg>
        <pc:spChg chg="del">
          <ac:chgData name="Diego Padilha de Siqueira Mineiro" userId="6354f24f-eee5-4516-8d4e-69591bad4a41" providerId="ADAL" clId="{4DE66010-9689-4352-8D00-D5DD5DAC5E49}" dt="2024-02-28T18:32:19.799" v="145" actId="478"/>
          <ac:spMkLst>
            <pc:docMk/>
            <pc:sldMk cId="1252116084" sldId="1902"/>
            <ac:spMk id="13" creationId="{00000000-0000-0000-0000-000000000000}"/>
          </ac:spMkLst>
        </pc:spChg>
        <pc:spChg chg="del">
          <ac:chgData name="Diego Padilha de Siqueira Mineiro" userId="6354f24f-eee5-4516-8d4e-69591bad4a41" providerId="ADAL" clId="{4DE66010-9689-4352-8D00-D5DD5DAC5E49}" dt="2024-02-28T18:32:19.799" v="145" actId="478"/>
          <ac:spMkLst>
            <pc:docMk/>
            <pc:sldMk cId="1252116084" sldId="1902"/>
            <ac:spMk id="14" creationId="{00000000-0000-0000-0000-000000000000}"/>
          </ac:spMkLst>
        </pc:spChg>
        <pc:spChg chg="add del mod">
          <ac:chgData name="Diego Padilha de Siqueira Mineiro" userId="6354f24f-eee5-4516-8d4e-69591bad4a41" providerId="ADAL" clId="{4DE66010-9689-4352-8D00-D5DD5DAC5E49}" dt="2024-02-28T19:15:29.004" v="267" actId="478"/>
          <ac:spMkLst>
            <pc:docMk/>
            <pc:sldMk cId="1252116084" sldId="1902"/>
            <ac:spMk id="15" creationId="{A7AC11B4-AA69-2667-F7C2-0429D70152AC}"/>
          </ac:spMkLst>
        </pc:spChg>
        <pc:spChg chg="add del mod">
          <ac:chgData name="Diego Padilha de Siqueira Mineiro" userId="6354f24f-eee5-4516-8d4e-69591bad4a41" providerId="ADAL" clId="{4DE66010-9689-4352-8D00-D5DD5DAC5E49}" dt="2024-02-28T19:20:29.391" v="403" actId="478"/>
          <ac:spMkLst>
            <pc:docMk/>
            <pc:sldMk cId="1252116084" sldId="1902"/>
            <ac:spMk id="17" creationId="{A3732373-F23E-02FD-46FD-70767205F137}"/>
          </ac:spMkLst>
        </pc:spChg>
        <pc:spChg chg="add del mod">
          <ac:chgData name="Diego Padilha de Siqueira Mineiro" userId="6354f24f-eee5-4516-8d4e-69591bad4a41" providerId="ADAL" clId="{4DE66010-9689-4352-8D00-D5DD5DAC5E49}" dt="2024-02-28T19:20:30.695" v="405" actId="478"/>
          <ac:spMkLst>
            <pc:docMk/>
            <pc:sldMk cId="1252116084" sldId="1902"/>
            <ac:spMk id="18" creationId="{11E11E44-B831-38A7-1D16-015D73CE2AC1}"/>
          </ac:spMkLst>
        </pc:spChg>
        <pc:spChg chg="mod">
          <ac:chgData name="Diego Padilha de Siqueira Mineiro" userId="6354f24f-eee5-4516-8d4e-69591bad4a41" providerId="ADAL" clId="{4DE66010-9689-4352-8D00-D5DD5DAC5E49}" dt="2024-03-04T13:35:28.864" v="1911" actId="403"/>
          <ac:spMkLst>
            <pc:docMk/>
            <pc:sldMk cId="1252116084" sldId="1902"/>
            <ac:spMk id="23" creationId="{A28B307E-0C13-4E2E-CD33-4D0B31A0981C}"/>
          </ac:spMkLst>
        </pc:spChg>
        <pc:spChg chg="mod">
          <ac:chgData name="Diego Padilha de Siqueira Mineiro" userId="6354f24f-eee5-4516-8d4e-69591bad4a41" providerId="ADAL" clId="{4DE66010-9689-4352-8D00-D5DD5DAC5E49}" dt="2024-03-04T13:35:52.129" v="1915" actId="255"/>
          <ac:spMkLst>
            <pc:docMk/>
            <pc:sldMk cId="1252116084" sldId="1902"/>
            <ac:spMk id="25" creationId="{E6CB30B1-1EE7-EB2B-4E93-AE5CB882AD25}"/>
          </ac:spMkLst>
        </pc:spChg>
        <pc:spChg chg="mod">
          <ac:chgData name="Diego Padilha de Siqueira Mineiro" userId="6354f24f-eee5-4516-8d4e-69591bad4a41" providerId="ADAL" clId="{4DE66010-9689-4352-8D00-D5DD5DAC5E49}" dt="2024-03-04T12:33:27.365" v="671" actId="14100"/>
          <ac:spMkLst>
            <pc:docMk/>
            <pc:sldMk cId="1252116084" sldId="1902"/>
            <ac:spMk id="27" creationId="{F5AC71D0-8175-0BD1-7A27-B9331BB47A79}"/>
          </ac:spMkLst>
        </pc:spChg>
        <pc:spChg chg="mod">
          <ac:chgData name="Diego Padilha de Siqueira Mineiro" userId="6354f24f-eee5-4516-8d4e-69591bad4a41" providerId="ADAL" clId="{4DE66010-9689-4352-8D00-D5DD5DAC5E49}" dt="2024-03-04T13:39:22.458" v="1920" actId="403"/>
          <ac:spMkLst>
            <pc:docMk/>
            <pc:sldMk cId="1252116084" sldId="1902"/>
            <ac:spMk id="30" creationId="{1ED7E8BC-FB4E-3546-9348-BA1C43959842}"/>
          </ac:spMkLst>
        </pc:spChg>
        <pc:spChg chg="add mod">
          <ac:chgData name="Diego Padilha de Siqueira Mineiro" userId="6354f24f-eee5-4516-8d4e-69591bad4a41" providerId="ADAL" clId="{4DE66010-9689-4352-8D00-D5DD5DAC5E49}" dt="2024-03-04T12:34:36.948" v="684" actId="1076"/>
          <ac:spMkLst>
            <pc:docMk/>
            <pc:sldMk cId="1252116084" sldId="1902"/>
            <ac:spMk id="1025" creationId="{B4682F18-B2A7-BBD2-BE04-9B1CF39750B9}"/>
          </ac:spMkLst>
        </pc:spChg>
        <pc:spChg chg="add mod">
          <ac:chgData name="Diego Padilha de Siqueira Mineiro" userId="6354f24f-eee5-4516-8d4e-69591bad4a41" providerId="ADAL" clId="{4DE66010-9689-4352-8D00-D5DD5DAC5E49}" dt="2024-03-04T14:07:09.241" v="2001" actId="1035"/>
          <ac:spMkLst>
            <pc:docMk/>
            <pc:sldMk cId="1252116084" sldId="1902"/>
            <ac:spMk id="1030" creationId="{F0D190D1-1208-4483-2F91-1A6FC0C9EA85}"/>
          </ac:spMkLst>
        </pc:spChg>
        <pc:spChg chg="add mod">
          <ac:chgData name="Diego Padilha de Siqueira Mineiro" userId="6354f24f-eee5-4516-8d4e-69591bad4a41" providerId="ADAL" clId="{4DE66010-9689-4352-8D00-D5DD5DAC5E49}" dt="2024-03-04T14:07:12.737" v="2014" actId="1035"/>
          <ac:spMkLst>
            <pc:docMk/>
            <pc:sldMk cId="1252116084" sldId="1902"/>
            <ac:spMk id="1031" creationId="{6FE0FFF1-593E-E223-643B-0F2862338768}"/>
          </ac:spMkLst>
        </pc:spChg>
        <pc:spChg chg="add mod">
          <ac:chgData name="Diego Padilha de Siqueira Mineiro" userId="6354f24f-eee5-4516-8d4e-69591bad4a41" providerId="ADAL" clId="{4DE66010-9689-4352-8D00-D5DD5DAC5E49}" dt="2024-03-04T13:36:21.834" v="1918" actId="108"/>
          <ac:spMkLst>
            <pc:docMk/>
            <pc:sldMk cId="1252116084" sldId="1902"/>
            <ac:spMk id="1032" creationId="{A6929DA6-178D-8981-A6C0-4347A99769FF}"/>
          </ac:spMkLst>
        </pc:spChg>
        <pc:spChg chg="add mod">
          <ac:chgData name="Diego Padilha de Siqueira Mineiro" userId="6354f24f-eee5-4516-8d4e-69591bad4a41" providerId="ADAL" clId="{4DE66010-9689-4352-8D00-D5DD5DAC5E49}" dt="2024-03-04T13:39:42.968" v="1921" actId="14100"/>
          <ac:spMkLst>
            <pc:docMk/>
            <pc:sldMk cId="1252116084" sldId="1902"/>
            <ac:spMk id="1033" creationId="{AB5B0A63-65DD-A9BE-AE71-11EFD45F688C}"/>
          </ac:spMkLst>
        </pc:spChg>
        <pc:spChg chg="add del mod">
          <ac:chgData name="Diego Padilha de Siqueira Mineiro" userId="6354f24f-eee5-4516-8d4e-69591bad4a41" providerId="ADAL" clId="{4DE66010-9689-4352-8D00-D5DD5DAC5E49}" dt="2024-03-04T14:08:55.801" v="2021" actId="478"/>
          <ac:spMkLst>
            <pc:docMk/>
            <pc:sldMk cId="1252116084" sldId="1902"/>
            <ac:spMk id="1034" creationId="{5C8D7633-D99B-C32E-E31D-74ACE9E0FAC9}"/>
          </ac:spMkLst>
        </pc:spChg>
        <pc:spChg chg="add del mod">
          <ac:chgData name="Diego Padilha de Siqueira Mineiro" userId="6354f24f-eee5-4516-8d4e-69591bad4a41" providerId="ADAL" clId="{4DE66010-9689-4352-8D00-D5DD5DAC5E49}" dt="2024-03-04T14:08:38.082" v="2017"/>
          <ac:spMkLst>
            <pc:docMk/>
            <pc:sldMk cId="1252116084" sldId="1902"/>
            <ac:spMk id="1035" creationId="{2EDFE032-BDAD-C0CA-18BA-D241852D5793}"/>
          </ac:spMkLst>
        </pc:spChg>
        <pc:grpChg chg="add mod">
          <ac:chgData name="Diego Padilha de Siqueira Mineiro" userId="6354f24f-eee5-4516-8d4e-69591bad4a41" providerId="ADAL" clId="{4DE66010-9689-4352-8D00-D5DD5DAC5E49}" dt="2024-03-04T12:39:24.867" v="705" actId="1076"/>
          <ac:grpSpMkLst>
            <pc:docMk/>
            <pc:sldMk cId="1252116084" sldId="1902"/>
            <ac:grpSpMk id="22" creationId="{EBD091B8-3131-63C5-402E-E1C81A52F826}"/>
          </ac:grpSpMkLst>
        </pc:grpChg>
        <pc:picChg chg="add mod ord">
          <ac:chgData name="Diego Padilha de Siqueira Mineiro" userId="6354f24f-eee5-4516-8d4e-69591bad4a41" providerId="ADAL" clId="{4DE66010-9689-4352-8D00-D5DD5DAC5E49}" dt="2024-03-04T13:40:37.127" v="1924" actId="14100"/>
          <ac:picMkLst>
            <pc:docMk/>
            <pc:sldMk cId="1252116084" sldId="1902"/>
            <ac:picMk id="5" creationId="{49FBDC3E-647A-B952-7D3B-38F43D1FC120}"/>
          </ac:picMkLst>
        </pc:picChg>
        <pc:picChg chg="del">
          <ac:chgData name="Diego Padilha de Siqueira Mineiro" userId="6354f24f-eee5-4516-8d4e-69591bad4a41" providerId="ADAL" clId="{4DE66010-9689-4352-8D00-D5DD5DAC5E49}" dt="2024-02-28T18:32:19.799" v="145" actId="478"/>
          <ac:picMkLst>
            <pc:docMk/>
            <pc:sldMk cId="1252116084" sldId="1902"/>
            <ac:picMk id="9" creationId="{00000000-0000-0000-0000-000000000000}"/>
          </ac:picMkLst>
        </pc:picChg>
        <pc:picChg chg="add mod">
          <ac:chgData name="Diego Padilha de Siqueira Mineiro" userId="6354f24f-eee5-4516-8d4e-69591bad4a41" providerId="ADAL" clId="{4DE66010-9689-4352-8D00-D5DD5DAC5E49}" dt="2024-03-04T12:39:18.643" v="704" actId="1076"/>
          <ac:picMkLst>
            <pc:docMk/>
            <pc:sldMk cId="1252116084" sldId="1902"/>
            <ac:picMk id="1024" creationId="{2F4CF321-483C-0940-59F3-7B9186C64CE6}"/>
          </ac:picMkLst>
        </pc:picChg>
        <pc:picChg chg="add del mod">
          <ac:chgData name="Diego Padilha de Siqueira Mineiro" userId="6354f24f-eee5-4516-8d4e-69591bad4a41" providerId="ADAL" clId="{4DE66010-9689-4352-8D00-D5DD5DAC5E49}" dt="2024-02-28T18:39:32.113" v="167" actId="478"/>
          <ac:picMkLst>
            <pc:docMk/>
            <pc:sldMk cId="1252116084" sldId="1902"/>
            <ac:picMk id="1026" creationId="{A03B7277-69E7-5F76-3A37-9CFD8824AF59}"/>
          </ac:picMkLst>
        </pc:picChg>
        <pc:cxnChg chg="add del mod">
          <ac:chgData name="Diego Padilha de Siqueira Mineiro" userId="6354f24f-eee5-4516-8d4e-69591bad4a41" providerId="ADAL" clId="{4DE66010-9689-4352-8D00-D5DD5DAC5E49}" dt="2024-02-28T19:20:24.755" v="398" actId="478"/>
          <ac:cxnSpMkLst>
            <pc:docMk/>
            <pc:sldMk cId="1252116084" sldId="1902"/>
            <ac:cxnSpMk id="10" creationId="{476654DD-7BA0-2C69-6397-14F5E1D42149}"/>
          </ac:cxnSpMkLst>
        </pc:cxnChg>
        <pc:cxnChg chg="add del mod">
          <ac:chgData name="Diego Padilha de Siqueira Mineiro" userId="6354f24f-eee5-4516-8d4e-69591bad4a41" providerId="ADAL" clId="{4DE66010-9689-4352-8D00-D5DD5DAC5E49}" dt="2024-02-28T19:20:26.082" v="399" actId="478"/>
          <ac:cxnSpMkLst>
            <pc:docMk/>
            <pc:sldMk cId="1252116084" sldId="1902"/>
            <ac:cxnSpMk id="16" creationId="{A43A034F-0143-4C69-2FFE-C0810243AECF}"/>
          </ac:cxnSpMkLst>
        </pc:cxnChg>
        <pc:cxnChg chg="add del mod">
          <ac:chgData name="Diego Padilha de Siqueira Mineiro" userId="6354f24f-eee5-4516-8d4e-69591bad4a41" providerId="ADAL" clId="{4DE66010-9689-4352-8D00-D5DD5DAC5E49}" dt="2024-02-28T19:20:28.919" v="402" actId="478"/>
          <ac:cxnSpMkLst>
            <pc:docMk/>
            <pc:sldMk cId="1252116084" sldId="1902"/>
            <ac:cxnSpMk id="19" creationId="{7844DB15-7D1B-F7D2-ABA0-FC1BBD0CCE20}"/>
          </ac:cxnSpMkLst>
        </pc:cxnChg>
        <pc:cxnChg chg="add del mod">
          <ac:chgData name="Diego Padilha de Siqueira Mineiro" userId="6354f24f-eee5-4516-8d4e-69591bad4a41" providerId="ADAL" clId="{4DE66010-9689-4352-8D00-D5DD5DAC5E49}" dt="2024-02-28T19:20:28.011" v="401" actId="478"/>
          <ac:cxnSpMkLst>
            <pc:docMk/>
            <pc:sldMk cId="1252116084" sldId="1902"/>
            <ac:cxnSpMk id="20" creationId="{1DA10DC8-3712-DDCE-4152-AC037844DA84}"/>
          </ac:cxnSpMkLst>
        </pc:cxnChg>
        <pc:cxnChg chg="mod">
          <ac:chgData name="Diego Padilha de Siqueira Mineiro" userId="6354f24f-eee5-4516-8d4e-69591bad4a41" providerId="ADAL" clId="{4DE66010-9689-4352-8D00-D5DD5DAC5E49}" dt="2024-03-04T12:34:15.389" v="680" actId="14100"/>
          <ac:cxnSpMkLst>
            <pc:docMk/>
            <pc:sldMk cId="1252116084" sldId="1902"/>
            <ac:cxnSpMk id="24" creationId="{A88A88BE-5F2A-7938-8B63-EE794A8677C3}"/>
          </ac:cxnSpMkLst>
        </pc:cxnChg>
        <pc:cxnChg chg="mod">
          <ac:chgData name="Diego Padilha de Siqueira Mineiro" userId="6354f24f-eee5-4516-8d4e-69591bad4a41" providerId="ADAL" clId="{4DE66010-9689-4352-8D00-D5DD5DAC5E49}" dt="2024-03-04T12:34:10.652" v="679" actId="14100"/>
          <ac:cxnSpMkLst>
            <pc:docMk/>
            <pc:sldMk cId="1252116084" sldId="1902"/>
            <ac:cxnSpMk id="26" creationId="{0214E5F7-5854-F40A-31AC-03CEAAB584D9}"/>
          </ac:cxnSpMkLst>
        </pc:cxnChg>
        <pc:cxnChg chg="mod">
          <ac:chgData name="Diego Padilha de Siqueira Mineiro" userId="6354f24f-eee5-4516-8d4e-69591bad4a41" providerId="ADAL" clId="{4DE66010-9689-4352-8D00-D5DD5DAC5E49}" dt="2024-03-04T12:33:27.365" v="671" actId="14100"/>
          <ac:cxnSpMkLst>
            <pc:docMk/>
            <pc:sldMk cId="1252116084" sldId="1902"/>
            <ac:cxnSpMk id="28" creationId="{F2867139-D6E9-BCE1-F489-BFA8FD326B60}"/>
          </ac:cxnSpMkLst>
        </pc:cxnChg>
        <pc:cxnChg chg="mod">
          <ac:chgData name="Diego Padilha de Siqueira Mineiro" userId="6354f24f-eee5-4516-8d4e-69591bad4a41" providerId="ADAL" clId="{4DE66010-9689-4352-8D00-D5DD5DAC5E49}" dt="2024-03-04T12:33:27.365" v="671" actId="14100"/>
          <ac:cxnSpMkLst>
            <pc:docMk/>
            <pc:sldMk cId="1252116084" sldId="1902"/>
            <ac:cxnSpMk id="29" creationId="{4C2C0D0F-DC36-B727-DA90-288EFAF540D4}"/>
          </ac:cxnSpMkLst>
        </pc:cxnChg>
      </pc:sldChg>
      <pc:sldChg chg="addSp delSp modSp del mod ord delAnim">
        <pc:chgData name="Diego Padilha de Siqueira Mineiro" userId="6354f24f-eee5-4516-8d4e-69591bad4a41" providerId="ADAL" clId="{4DE66010-9689-4352-8D00-D5DD5DAC5E49}" dt="2024-03-04T14:19:56.625" v="2102" actId="47"/>
        <pc:sldMkLst>
          <pc:docMk/>
          <pc:sldMk cId="3827739700" sldId="1903"/>
        </pc:sldMkLst>
        <pc:spChg chg="del mod">
          <ac:chgData name="Diego Padilha de Siqueira Mineiro" userId="6354f24f-eee5-4516-8d4e-69591bad4a41" providerId="ADAL" clId="{4DE66010-9689-4352-8D00-D5DD5DAC5E49}" dt="2024-02-28T19:16:40.526" v="278" actId="478"/>
          <ac:spMkLst>
            <pc:docMk/>
            <pc:sldMk cId="3827739700" sldId="1903"/>
            <ac:spMk id="2" creationId="{A8B76E01-0077-EBF5-9270-1971E21F6F4E}"/>
          </ac:spMkLst>
        </pc:spChg>
        <pc:spChg chg="topLvl">
          <ac:chgData name="Diego Padilha de Siqueira Mineiro" userId="6354f24f-eee5-4516-8d4e-69591bad4a41" providerId="ADAL" clId="{4DE66010-9689-4352-8D00-D5DD5DAC5E49}" dt="2024-02-28T19:16:32.003" v="273" actId="478"/>
          <ac:spMkLst>
            <pc:docMk/>
            <pc:sldMk cId="3827739700" sldId="1903"/>
            <ac:spMk id="7" creationId="{00000000-0000-0000-0000-000000000000}"/>
          </ac:spMkLst>
        </pc:spChg>
        <pc:spChg chg="del topLvl">
          <ac:chgData name="Diego Padilha de Siqueira Mineiro" userId="6354f24f-eee5-4516-8d4e-69591bad4a41" providerId="ADAL" clId="{4DE66010-9689-4352-8D00-D5DD5DAC5E49}" dt="2024-02-28T19:16:32.003" v="273" actId="478"/>
          <ac:spMkLst>
            <pc:docMk/>
            <pc:sldMk cId="3827739700" sldId="1903"/>
            <ac:spMk id="8" creationId="{00000000-0000-0000-0000-000000000000}"/>
          </ac:spMkLst>
        </pc:spChg>
        <pc:spChg chg="del">
          <ac:chgData name="Diego Padilha de Siqueira Mineiro" userId="6354f24f-eee5-4516-8d4e-69591bad4a41" providerId="ADAL" clId="{4DE66010-9689-4352-8D00-D5DD5DAC5E49}" dt="2024-02-28T19:16:33.846" v="274" actId="478"/>
          <ac:spMkLst>
            <pc:docMk/>
            <pc:sldMk cId="3827739700" sldId="1903"/>
            <ac:spMk id="9" creationId="{00000000-0000-0000-0000-000000000000}"/>
          </ac:spMkLst>
        </pc:spChg>
        <pc:spChg chg="del mod">
          <ac:chgData name="Diego Padilha de Siqueira Mineiro" userId="6354f24f-eee5-4516-8d4e-69591bad4a41" providerId="ADAL" clId="{4DE66010-9689-4352-8D00-D5DD5DAC5E49}" dt="2024-02-28T19:16:23.061" v="271" actId="478"/>
          <ac:spMkLst>
            <pc:docMk/>
            <pc:sldMk cId="3827739700" sldId="1903"/>
            <ac:spMk id="10" creationId="{00000000-0000-0000-0000-000000000000}"/>
          </ac:spMkLst>
        </pc:spChg>
        <pc:spChg chg="add mod">
          <ac:chgData name="Diego Padilha de Siqueira Mineiro" userId="6354f24f-eee5-4516-8d4e-69591bad4a41" providerId="ADAL" clId="{4DE66010-9689-4352-8D00-D5DD5DAC5E49}" dt="2024-02-28T19:16:23.061" v="271" actId="478"/>
          <ac:spMkLst>
            <pc:docMk/>
            <pc:sldMk cId="3827739700" sldId="1903"/>
            <ac:spMk id="11" creationId="{2039CCA8-2F8F-E444-A59C-033755FA0ABB}"/>
          </ac:spMkLst>
        </pc:spChg>
        <pc:spChg chg="add mod">
          <ac:chgData name="Diego Padilha de Siqueira Mineiro" userId="6354f24f-eee5-4516-8d4e-69591bad4a41" providerId="ADAL" clId="{4DE66010-9689-4352-8D00-D5DD5DAC5E49}" dt="2024-02-28T19:19:41.609" v="395" actId="164"/>
          <ac:spMkLst>
            <pc:docMk/>
            <pc:sldMk cId="3827739700" sldId="1903"/>
            <ac:spMk id="12" creationId="{12E611A0-9DD1-3715-8DBC-82149CCDB7E0}"/>
          </ac:spMkLst>
        </pc:spChg>
        <pc:spChg chg="add mod">
          <ac:chgData name="Diego Padilha de Siqueira Mineiro" userId="6354f24f-eee5-4516-8d4e-69591bad4a41" providerId="ADAL" clId="{4DE66010-9689-4352-8D00-D5DD5DAC5E49}" dt="2024-02-28T19:19:41.609" v="395" actId="164"/>
          <ac:spMkLst>
            <pc:docMk/>
            <pc:sldMk cId="3827739700" sldId="1903"/>
            <ac:spMk id="14" creationId="{F92BDC4E-C916-0242-C424-2FE5F62D8404}"/>
          </ac:spMkLst>
        </pc:spChg>
        <pc:spChg chg="add mod">
          <ac:chgData name="Diego Padilha de Siqueira Mineiro" userId="6354f24f-eee5-4516-8d4e-69591bad4a41" providerId="ADAL" clId="{4DE66010-9689-4352-8D00-D5DD5DAC5E49}" dt="2024-02-28T19:16:34.734" v="275"/>
          <ac:spMkLst>
            <pc:docMk/>
            <pc:sldMk cId="3827739700" sldId="1903"/>
            <ac:spMk id="15" creationId="{92A71A7F-78B3-504E-E1A6-02ABFA4AC329}"/>
          </ac:spMkLst>
        </pc:spChg>
        <pc:spChg chg="add mod">
          <ac:chgData name="Diego Padilha de Siqueira Mineiro" userId="6354f24f-eee5-4516-8d4e-69591bad4a41" providerId="ADAL" clId="{4DE66010-9689-4352-8D00-D5DD5DAC5E49}" dt="2024-02-28T19:19:41.609" v="395" actId="164"/>
          <ac:spMkLst>
            <pc:docMk/>
            <pc:sldMk cId="3827739700" sldId="1903"/>
            <ac:spMk id="17" creationId="{6044E554-A186-88C2-DF73-6B1396D3D592}"/>
          </ac:spMkLst>
        </pc:spChg>
        <pc:spChg chg="add del mod">
          <ac:chgData name="Diego Padilha de Siqueira Mineiro" userId="6354f24f-eee5-4516-8d4e-69591bad4a41" providerId="ADAL" clId="{4DE66010-9689-4352-8D00-D5DD5DAC5E49}" dt="2024-02-28T19:18:34.415" v="336" actId="478"/>
          <ac:spMkLst>
            <pc:docMk/>
            <pc:sldMk cId="3827739700" sldId="1903"/>
            <ac:spMk id="20" creationId="{04BCA377-30FE-619F-FC6D-369F270C4DB8}"/>
          </ac:spMkLst>
        </pc:spChg>
        <pc:spChg chg="add mod">
          <ac:chgData name="Diego Padilha de Siqueira Mineiro" userId="6354f24f-eee5-4516-8d4e-69591bad4a41" providerId="ADAL" clId="{4DE66010-9689-4352-8D00-D5DD5DAC5E49}" dt="2024-02-28T19:19:41.609" v="395" actId="164"/>
          <ac:spMkLst>
            <pc:docMk/>
            <pc:sldMk cId="3827739700" sldId="1903"/>
            <ac:spMk id="22" creationId="{9CFF5E06-EF13-4019-4029-487DCFC09951}"/>
          </ac:spMkLst>
        </pc:spChg>
        <pc:grpChg chg="del">
          <ac:chgData name="Diego Padilha de Siqueira Mineiro" userId="6354f24f-eee5-4516-8d4e-69591bad4a41" providerId="ADAL" clId="{4DE66010-9689-4352-8D00-D5DD5DAC5E49}" dt="2024-02-28T19:16:32.003" v="273" actId="478"/>
          <ac:grpSpMkLst>
            <pc:docMk/>
            <pc:sldMk cId="3827739700" sldId="1903"/>
            <ac:grpSpMk id="6" creationId="{00000000-0000-0000-0000-000000000000}"/>
          </ac:grpSpMkLst>
        </pc:grpChg>
        <pc:grpChg chg="add mod">
          <ac:chgData name="Diego Padilha de Siqueira Mineiro" userId="6354f24f-eee5-4516-8d4e-69591bad4a41" providerId="ADAL" clId="{4DE66010-9689-4352-8D00-D5DD5DAC5E49}" dt="2024-02-28T19:20:00.878" v="396" actId="14100"/>
          <ac:grpSpMkLst>
            <pc:docMk/>
            <pc:sldMk cId="3827739700" sldId="1903"/>
            <ac:grpSpMk id="23" creationId="{5629AF7C-7425-E363-5417-0D1C8A1D756F}"/>
          </ac:grpSpMkLst>
        </pc:grpChg>
        <pc:graphicFrameChg chg="del">
          <ac:chgData name="Diego Padilha de Siqueira Mineiro" userId="6354f24f-eee5-4516-8d4e-69591bad4a41" providerId="ADAL" clId="{4DE66010-9689-4352-8D00-D5DD5DAC5E49}" dt="2024-02-28T19:16:27.764" v="272" actId="478"/>
          <ac:graphicFrameMkLst>
            <pc:docMk/>
            <pc:sldMk cId="3827739700" sldId="1903"/>
            <ac:graphicFrameMk id="5" creationId="{00000000-0000-0000-0000-000000000000}"/>
          </ac:graphicFrameMkLst>
        </pc:graphicFrameChg>
        <pc:cxnChg chg="add mod">
          <ac:chgData name="Diego Padilha de Siqueira Mineiro" userId="6354f24f-eee5-4516-8d4e-69591bad4a41" providerId="ADAL" clId="{4DE66010-9689-4352-8D00-D5DD5DAC5E49}" dt="2024-02-28T19:19:41.609" v="395" actId="164"/>
          <ac:cxnSpMkLst>
            <pc:docMk/>
            <pc:sldMk cId="3827739700" sldId="1903"/>
            <ac:cxnSpMk id="13" creationId="{BA89B49A-5A46-D714-76CE-B40A91E2B923}"/>
          </ac:cxnSpMkLst>
        </pc:cxnChg>
        <pc:cxnChg chg="add mod">
          <ac:chgData name="Diego Padilha de Siqueira Mineiro" userId="6354f24f-eee5-4516-8d4e-69591bad4a41" providerId="ADAL" clId="{4DE66010-9689-4352-8D00-D5DD5DAC5E49}" dt="2024-02-28T19:19:41.609" v="395" actId="164"/>
          <ac:cxnSpMkLst>
            <pc:docMk/>
            <pc:sldMk cId="3827739700" sldId="1903"/>
            <ac:cxnSpMk id="16" creationId="{0BF260DA-1DC8-1DEB-93DF-14FC0D4939C4}"/>
          </ac:cxnSpMkLst>
        </pc:cxnChg>
        <pc:cxnChg chg="add mod">
          <ac:chgData name="Diego Padilha de Siqueira Mineiro" userId="6354f24f-eee5-4516-8d4e-69591bad4a41" providerId="ADAL" clId="{4DE66010-9689-4352-8D00-D5DD5DAC5E49}" dt="2024-02-28T19:19:41.609" v="395" actId="164"/>
          <ac:cxnSpMkLst>
            <pc:docMk/>
            <pc:sldMk cId="3827739700" sldId="1903"/>
            <ac:cxnSpMk id="18" creationId="{1D127308-01BE-60C7-0CC3-18D76011865C}"/>
          </ac:cxnSpMkLst>
        </pc:cxnChg>
        <pc:cxnChg chg="add mod">
          <ac:chgData name="Diego Padilha de Siqueira Mineiro" userId="6354f24f-eee5-4516-8d4e-69591bad4a41" providerId="ADAL" clId="{4DE66010-9689-4352-8D00-D5DD5DAC5E49}" dt="2024-02-28T19:19:41.609" v="395" actId="164"/>
          <ac:cxnSpMkLst>
            <pc:docMk/>
            <pc:sldMk cId="3827739700" sldId="1903"/>
            <ac:cxnSpMk id="19" creationId="{A594B7F5-CE26-7C92-CCA6-8EAECFE6F2AF}"/>
          </ac:cxnSpMkLst>
        </pc:cxnChg>
      </pc:sldChg>
      <pc:sldChg chg="del ord">
        <pc:chgData name="Diego Padilha de Siqueira Mineiro" userId="6354f24f-eee5-4516-8d4e-69591bad4a41" providerId="ADAL" clId="{4DE66010-9689-4352-8D00-D5DD5DAC5E49}" dt="2024-03-04T14:28:58.157" v="2162" actId="47"/>
        <pc:sldMkLst>
          <pc:docMk/>
          <pc:sldMk cId="472032274" sldId="1905"/>
        </pc:sldMkLst>
      </pc:sldChg>
      <pc:sldChg chg="del ord">
        <pc:chgData name="Diego Padilha de Siqueira Mineiro" userId="6354f24f-eee5-4516-8d4e-69591bad4a41" providerId="ADAL" clId="{4DE66010-9689-4352-8D00-D5DD5DAC5E49}" dt="2024-03-04T14:28:59.359" v="2163" actId="47"/>
        <pc:sldMkLst>
          <pc:docMk/>
          <pc:sldMk cId="2619196296" sldId="1906"/>
        </pc:sldMkLst>
      </pc:sldChg>
      <pc:sldChg chg="modSp del mod ord">
        <pc:chgData name="Diego Padilha de Siqueira Mineiro" userId="6354f24f-eee5-4516-8d4e-69591bad4a41" providerId="ADAL" clId="{4DE66010-9689-4352-8D00-D5DD5DAC5E49}" dt="2024-03-04T14:56:50.966" v="2192" actId="47"/>
        <pc:sldMkLst>
          <pc:docMk/>
          <pc:sldMk cId="2057045240" sldId="1912"/>
        </pc:sldMkLst>
        <pc:picChg chg="mod">
          <ac:chgData name="Diego Padilha de Siqueira Mineiro" userId="6354f24f-eee5-4516-8d4e-69591bad4a41" providerId="ADAL" clId="{4DE66010-9689-4352-8D00-D5DD5DAC5E49}" dt="2024-03-04T14:24:53.671" v="2120" actId="1076"/>
          <ac:picMkLst>
            <pc:docMk/>
            <pc:sldMk cId="2057045240" sldId="1912"/>
            <ac:picMk id="3" creationId="{C569D5BA-1D55-CED5-1F41-D51FF189E073}"/>
          </ac:picMkLst>
        </pc:picChg>
      </pc:sldChg>
      <pc:sldChg chg="del ord">
        <pc:chgData name="Diego Padilha de Siqueira Mineiro" userId="6354f24f-eee5-4516-8d4e-69591bad4a41" providerId="ADAL" clId="{4DE66010-9689-4352-8D00-D5DD5DAC5E49}" dt="2024-03-04T14:28:07.252" v="2159" actId="47"/>
        <pc:sldMkLst>
          <pc:docMk/>
          <pc:sldMk cId="1443838854" sldId="1913"/>
        </pc:sldMkLst>
      </pc:sldChg>
      <pc:sldChg chg="modSp mod ord">
        <pc:chgData name="Diego Padilha de Siqueira Mineiro" userId="6354f24f-eee5-4516-8d4e-69591bad4a41" providerId="ADAL" clId="{4DE66010-9689-4352-8D00-D5DD5DAC5E49}" dt="2024-03-04T17:56:25.836" v="2260" actId="20577"/>
        <pc:sldMkLst>
          <pc:docMk/>
          <pc:sldMk cId="2907576396" sldId="1914"/>
        </pc:sldMkLst>
        <pc:spChg chg="mod">
          <ac:chgData name="Diego Padilha de Siqueira Mineiro" userId="6354f24f-eee5-4516-8d4e-69591bad4a41" providerId="ADAL" clId="{4DE66010-9689-4352-8D00-D5DD5DAC5E49}" dt="2024-03-04T17:56:25.836" v="2260" actId="20577"/>
          <ac:spMkLst>
            <pc:docMk/>
            <pc:sldMk cId="2907576396" sldId="1914"/>
            <ac:spMk id="2" creationId="{F89AF433-5843-46E4-80E6-4777FB372802}"/>
          </ac:spMkLst>
        </pc:spChg>
      </pc:sldChg>
      <pc:sldChg chg="ord">
        <pc:chgData name="Diego Padilha de Siqueira Mineiro" userId="6354f24f-eee5-4516-8d4e-69591bad4a41" providerId="ADAL" clId="{4DE66010-9689-4352-8D00-D5DD5DAC5E49}" dt="2024-03-04T14:22:41.882" v="2104"/>
        <pc:sldMkLst>
          <pc:docMk/>
          <pc:sldMk cId="339673570" sldId="1915"/>
        </pc:sldMkLst>
      </pc:sldChg>
      <pc:sldChg chg="ord">
        <pc:chgData name="Diego Padilha de Siqueira Mineiro" userId="6354f24f-eee5-4516-8d4e-69591bad4a41" providerId="ADAL" clId="{4DE66010-9689-4352-8D00-D5DD5DAC5E49}" dt="2024-03-04T14:22:41.882" v="2104"/>
        <pc:sldMkLst>
          <pc:docMk/>
          <pc:sldMk cId="2798310201" sldId="1917"/>
        </pc:sldMkLst>
      </pc:sldChg>
      <pc:sldChg chg="modSp mod ord">
        <pc:chgData name="Diego Padilha de Siqueira Mineiro" userId="6354f24f-eee5-4516-8d4e-69591bad4a41" providerId="ADAL" clId="{4DE66010-9689-4352-8D00-D5DD5DAC5E49}" dt="2024-03-04T19:14:14.132" v="3321" actId="20577"/>
        <pc:sldMkLst>
          <pc:docMk/>
          <pc:sldMk cId="4160124801" sldId="1928"/>
        </pc:sldMkLst>
        <pc:spChg chg="mod">
          <ac:chgData name="Diego Padilha de Siqueira Mineiro" userId="6354f24f-eee5-4516-8d4e-69591bad4a41" providerId="ADAL" clId="{4DE66010-9689-4352-8D00-D5DD5DAC5E49}" dt="2024-03-04T18:18:56.024" v="2376" actId="404"/>
          <ac:spMkLst>
            <pc:docMk/>
            <pc:sldMk cId="4160124801" sldId="1928"/>
            <ac:spMk id="5" creationId="{19839751-3A2F-40AC-9584-180579D738A2}"/>
          </ac:spMkLst>
        </pc:spChg>
        <pc:spChg chg="mod">
          <ac:chgData name="Diego Padilha de Siqueira Mineiro" userId="6354f24f-eee5-4516-8d4e-69591bad4a41" providerId="ADAL" clId="{4DE66010-9689-4352-8D00-D5DD5DAC5E49}" dt="2024-03-04T19:14:14.132" v="3321" actId="20577"/>
          <ac:spMkLst>
            <pc:docMk/>
            <pc:sldMk cId="4160124801" sldId="1928"/>
            <ac:spMk id="10" creationId="{39611D1F-3074-41C8-B442-495879E6C333}"/>
          </ac:spMkLst>
        </pc:spChg>
      </pc:sldChg>
      <pc:sldChg chg="modSp del mod ord">
        <pc:chgData name="Diego Padilha de Siqueira Mineiro" userId="6354f24f-eee5-4516-8d4e-69591bad4a41" providerId="ADAL" clId="{4DE66010-9689-4352-8D00-D5DD5DAC5E49}" dt="2024-03-04T17:47:35.798" v="2259" actId="47"/>
        <pc:sldMkLst>
          <pc:docMk/>
          <pc:sldMk cId="4088406975" sldId="1935"/>
        </pc:sldMkLst>
        <pc:spChg chg="mod">
          <ac:chgData name="Diego Padilha de Siqueira Mineiro" userId="6354f24f-eee5-4516-8d4e-69591bad4a41" providerId="ADAL" clId="{4DE66010-9689-4352-8D00-D5DD5DAC5E49}" dt="2024-03-04T14:29:52.660" v="2191" actId="20577"/>
          <ac:spMkLst>
            <pc:docMk/>
            <pc:sldMk cId="4088406975" sldId="1935"/>
            <ac:spMk id="2" creationId="{B9CC134C-3182-999D-90B2-9EEC1123D666}"/>
          </ac:spMkLst>
        </pc:spChg>
      </pc:sldChg>
      <pc:sldChg chg="addSp modSp add mod">
        <pc:chgData name="Diego Padilha de Siqueira Mineiro" userId="6354f24f-eee5-4516-8d4e-69591bad4a41" providerId="ADAL" clId="{4DE66010-9689-4352-8D00-D5DD5DAC5E49}" dt="2024-03-04T14:18:31.925" v="2101" actId="14100"/>
        <pc:sldMkLst>
          <pc:docMk/>
          <pc:sldMk cId="44840773" sldId="1939"/>
        </pc:sldMkLst>
        <pc:spChg chg="add mod">
          <ac:chgData name="Diego Padilha de Siqueira Mineiro" userId="6354f24f-eee5-4516-8d4e-69591bad4a41" providerId="ADAL" clId="{4DE66010-9689-4352-8D00-D5DD5DAC5E49}" dt="2024-03-04T14:18:25.657" v="2100" actId="113"/>
          <ac:spMkLst>
            <pc:docMk/>
            <pc:sldMk cId="44840773" sldId="1939"/>
            <ac:spMk id="3" creationId="{94E06D5B-4862-3A7F-1390-F66478071EF5}"/>
          </ac:spMkLst>
        </pc:spChg>
        <pc:spChg chg="mod">
          <ac:chgData name="Diego Padilha de Siqueira Mineiro" userId="6354f24f-eee5-4516-8d4e-69591bad4a41" providerId="ADAL" clId="{4DE66010-9689-4352-8D00-D5DD5DAC5E49}" dt="2024-03-04T14:18:31.925" v="2101" actId="14100"/>
          <ac:spMkLst>
            <pc:docMk/>
            <pc:sldMk cId="44840773" sldId="1939"/>
            <ac:spMk id="1034" creationId="{5C8D7633-D99B-C32E-E31D-74ACE9E0FAC9}"/>
          </ac:spMkLst>
        </pc:spChg>
      </pc:sldChg>
      <pc:sldChg chg="modSp add del mod">
        <pc:chgData name="Diego Padilha de Siqueira Mineiro" userId="6354f24f-eee5-4516-8d4e-69591bad4a41" providerId="ADAL" clId="{4DE66010-9689-4352-8D00-D5DD5DAC5E49}" dt="2024-02-28T18:31:58.741" v="142" actId="47"/>
        <pc:sldMkLst>
          <pc:docMk/>
          <pc:sldMk cId="3992602332" sldId="1939"/>
        </pc:sldMkLst>
        <pc:picChg chg="mod">
          <ac:chgData name="Diego Padilha de Siqueira Mineiro" userId="6354f24f-eee5-4516-8d4e-69591bad4a41" providerId="ADAL" clId="{4DE66010-9689-4352-8D00-D5DD5DAC5E49}" dt="2024-02-28T18:30:58.773" v="141" actId="29295"/>
          <ac:picMkLst>
            <pc:docMk/>
            <pc:sldMk cId="3992602332" sldId="1939"/>
            <ac:picMk id="11" creationId="{00000000-0000-0000-0000-000000000000}"/>
          </ac:picMkLst>
        </pc:picChg>
      </pc:sldChg>
      <pc:sldChg chg="addSp delSp modSp add mod setBg">
        <pc:chgData name="Diego Padilha de Siqueira Mineiro" userId="6354f24f-eee5-4516-8d4e-69591bad4a41" providerId="ADAL" clId="{4DE66010-9689-4352-8D00-D5DD5DAC5E49}" dt="2024-03-04T14:57:40.491" v="2202" actId="1076"/>
        <pc:sldMkLst>
          <pc:docMk/>
          <pc:sldMk cId="3456353818" sldId="1940"/>
        </pc:sldMkLst>
        <pc:spChg chg="del">
          <ac:chgData name="Diego Padilha de Siqueira Mineiro" userId="6354f24f-eee5-4516-8d4e-69591bad4a41" providerId="ADAL" clId="{4DE66010-9689-4352-8D00-D5DD5DAC5E49}" dt="2024-03-04T14:23:13.618" v="2109" actId="478"/>
          <ac:spMkLst>
            <pc:docMk/>
            <pc:sldMk cId="3456353818" sldId="1940"/>
            <ac:spMk id="2" creationId="{1B66ED0A-71BC-617E-1CC6-F83C0B642883}"/>
          </ac:spMkLst>
        </pc:spChg>
        <pc:spChg chg="del">
          <ac:chgData name="Diego Padilha de Siqueira Mineiro" userId="6354f24f-eee5-4516-8d4e-69591bad4a41" providerId="ADAL" clId="{4DE66010-9689-4352-8D00-D5DD5DAC5E49}" dt="2024-03-04T14:23:18.216" v="2111" actId="478"/>
          <ac:spMkLst>
            <pc:docMk/>
            <pc:sldMk cId="3456353818" sldId="1940"/>
            <ac:spMk id="4" creationId="{9ACB82FC-9F33-7632-ECA7-1124ED8AAE10}"/>
          </ac:spMkLst>
        </pc:spChg>
        <pc:spChg chg="del">
          <ac:chgData name="Diego Padilha de Siqueira Mineiro" userId="6354f24f-eee5-4516-8d4e-69591bad4a41" providerId="ADAL" clId="{4DE66010-9689-4352-8D00-D5DD5DAC5E49}" dt="2024-03-04T14:23:16.043" v="2110" actId="478"/>
          <ac:spMkLst>
            <pc:docMk/>
            <pc:sldMk cId="3456353818" sldId="1940"/>
            <ac:spMk id="5" creationId="{04B8BA67-2BB7-DF3C-FDCE-1D8DA51AE514}"/>
          </ac:spMkLst>
        </pc:spChg>
        <pc:spChg chg="add mod">
          <ac:chgData name="Diego Padilha de Siqueira Mineiro" userId="6354f24f-eee5-4516-8d4e-69591bad4a41" providerId="ADAL" clId="{4DE66010-9689-4352-8D00-D5DD5DAC5E49}" dt="2024-03-04T14:57:40.491" v="2202" actId="1076"/>
          <ac:spMkLst>
            <pc:docMk/>
            <pc:sldMk cId="3456353818" sldId="1940"/>
            <ac:spMk id="10" creationId="{98948DB9-E0BA-4F02-4D88-5F4F71B67EC2}"/>
          </ac:spMkLst>
        </pc:spChg>
        <pc:spChg chg="add mod">
          <ac:chgData name="Diego Padilha de Siqueira Mineiro" userId="6354f24f-eee5-4516-8d4e-69591bad4a41" providerId="ADAL" clId="{4DE66010-9689-4352-8D00-D5DD5DAC5E49}" dt="2024-03-04T14:27:32.222" v="2158" actId="1076"/>
          <ac:spMkLst>
            <pc:docMk/>
            <pc:sldMk cId="3456353818" sldId="1940"/>
            <ac:spMk id="11" creationId="{19B83F93-A3FC-14CA-C3BB-3301B4C45631}"/>
          </ac:spMkLst>
        </pc:spChg>
        <pc:spChg chg="add mod">
          <ac:chgData name="Diego Padilha de Siqueira Mineiro" userId="6354f24f-eee5-4516-8d4e-69591bad4a41" providerId="ADAL" clId="{4DE66010-9689-4352-8D00-D5DD5DAC5E49}" dt="2024-03-04T14:27:28.406" v="2157" actId="1076"/>
          <ac:spMkLst>
            <pc:docMk/>
            <pc:sldMk cId="3456353818" sldId="1940"/>
            <ac:spMk id="12" creationId="{2DB2E2E6-1BD3-CE10-1AEF-CEE62B68EFBF}"/>
          </ac:spMkLst>
        </pc:spChg>
        <pc:spChg chg="add">
          <ac:chgData name="Diego Padilha de Siqueira Mineiro" userId="6354f24f-eee5-4516-8d4e-69591bad4a41" providerId="ADAL" clId="{4DE66010-9689-4352-8D00-D5DD5DAC5E49}" dt="2024-03-04T14:23:33.725" v="2117" actId="26606"/>
          <ac:spMkLst>
            <pc:docMk/>
            <pc:sldMk cId="3456353818" sldId="1940"/>
            <ac:spMk id="14" creationId="{42A4FC2C-047E-45A5-965D-8E1E3BF09BC6}"/>
          </ac:spMkLst>
        </pc:spChg>
        <pc:picChg chg="del">
          <ac:chgData name="Diego Padilha de Siqueira Mineiro" userId="6354f24f-eee5-4516-8d4e-69591bad4a41" providerId="ADAL" clId="{4DE66010-9689-4352-8D00-D5DD5DAC5E49}" dt="2024-03-04T14:22:53.448" v="2106" actId="478"/>
          <ac:picMkLst>
            <pc:docMk/>
            <pc:sldMk cId="3456353818" sldId="1940"/>
            <ac:picMk id="3" creationId="{C569D5BA-1D55-CED5-1F41-D51FF189E073}"/>
          </ac:picMkLst>
        </pc:picChg>
        <pc:picChg chg="add del mod">
          <ac:chgData name="Diego Padilha de Siqueira Mineiro" userId="6354f24f-eee5-4516-8d4e-69591bad4a41" providerId="ADAL" clId="{4DE66010-9689-4352-8D00-D5DD5DAC5E49}" dt="2024-03-04T14:23:22.817" v="2113" actId="478"/>
          <ac:picMkLst>
            <pc:docMk/>
            <pc:sldMk cId="3456353818" sldId="1940"/>
            <ac:picMk id="7" creationId="{8E5F059E-D4CA-20F5-2D20-1C574F3791EC}"/>
          </ac:picMkLst>
        </pc:picChg>
        <pc:picChg chg="add mod">
          <ac:chgData name="Diego Padilha de Siqueira Mineiro" userId="6354f24f-eee5-4516-8d4e-69591bad4a41" providerId="ADAL" clId="{4DE66010-9689-4352-8D00-D5DD5DAC5E49}" dt="2024-03-04T14:23:33.725" v="2117" actId="26606"/>
          <ac:picMkLst>
            <pc:docMk/>
            <pc:sldMk cId="3456353818" sldId="1940"/>
            <ac:picMk id="9" creationId="{0CF1AFA7-3CCF-5CBF-AD62-3170CB56BC62}"/>
          </ac:picMkLst>
        </pc:picChg>
      </pc:sldChg>
      <pc:sldChg chg="modSp add del mod">
        <pc:chgData name="Diego Padilha de Siqueira Mineiro" userId="6354f24f-eee5-4516-8d4e-69591bad4a41" providerId="ADAL" clId="{4DE66010-9689-4352-8D00-D5DD5DAC5E49}" dt="2024-03-04T18:55:11.272" v="2767" actId="47"/>
        <pc:sldMkLst>
          <pc:docMk/>
          <pc:sldMk cId="1673017083" sldId="1941"/>
        </pc:sldMkLst>
        <pc:spChg chg="mod">
          <ac:chgData name="Diego Padilha de Siqueira Mineiro" userId="6354f24f-eee5-4516-8d4e-69591bad4a41" providerId="ADAL" clId="{4DE66010-9689-4352-8D00-D5DD5DAC5E49}" dt="2024-03-04T18:50:28.498" v="2564" actId="21"/>
          <ac:spMkLst>
            <pc:docMk/>
            <pc:sldMk cId="1673017083" sldId="1941"/>
            <ac:spMk id="10" creationId="{39611D1F-3074-41C8-B442-495879E6C333}"/>
          </ac:spMkLst>
        </pc:spChg>
      </pc:sldChg>
      <pc:sldChg chg="modSp add mod">
        <pc:chgData name="Diego Padilha de Siqueira Mineiro" userId="6354f24f-eee5-4516-8d4e-69591bad4a41" providerId="ADAL" clId="{4DE66010-9689-4352-8D00-D5DD5DAC5E49}" dt="2024-03-04T19:10:35.161" v="3121" actId="14100"/>
        <pc:sldMkLst>
          <pc:docMk/>
          <pc:sldMk cId="1422424434" sldId="1942"/>
        </pc:sldMkLst>
        <pc:spChg chg="mod">
          <ac:chgData name="Diego Padilha de Siqueira Mineiro" userId="6354f24f-eee5-4516-8d4e-69591bad4a41" providerId="ADAL" clId="{4DE66010-9689-4352-8D00-D5DD5DAC5E49}" dt="2024-03-04T19:10:35.161" v="3121" actId="14100"/>
          <ac:spMkLst>
            <pc:docMk/>
            <pc:sldMk cId="1422424434" sldId="1942"/>
            <ac:spMk id="10" creationId="{39611D1F-3074-41C8-B442-495879E6C333}"/>
          </ac:spMkLst>
        </pc:spChg>
      </pc:sldChg>
      <pc:sldChg chg="add del">
        <pc:chgData name="Diego Padilha de Siqueira Mineiro" userId="6354f24f-eee5-4516-8d4e-69591bad4a41" providerId="ADAL" clId="{4DE66010-9689-4352-8D00-D5DD5DAC5E49}" dt="2024-03-04T19:02:07.881" v="2793" actId="47"/>
        <pc:sldMkLst>
          <pc:docMk/>
          <pc:sldMk cId="302667620" sldId="1943"/>
        </pc:sldMkLst>
      </pc:sldChg>
      <pc:sldChg chg="modSp add mod">
        <pc:chgData name="Diego Padilha de Siqueira Mineiro" userId="6354f24f-eee5-4516-8d4e-69591bad4a41" providerId="ADAL" clId="{4DE66010-9689-4352-8D00-D5DD5DAC5E49}" dt="2024-03-04T19:13:28.486" v="3308" actId="20577"/>
        <pc:sldMkLst>
          <pc:docMk/>
          <pc:sldMk cId="1029247109" sldId="1943"/>
        </pc:sldMkLst>
        <pc:spChg chg="mod">
          <ac:chgData name="Diego Padilha de Siqueira Mineiro" userId="6354f24f-eee5-4516-8d4e-69591bad4a41" providerId="ADAL" clId="{4DE66010-9689-4352-8D00-D5DD5DAC5E49}" dt="2024-03-04T19:13:28.486" v="3308" actId="20577"/>
          <ac:spMkLst>
            <pc:docMk/>
            <pc:sldMk cId="1029247109" sldId="1943"/>
            <ac:spMk id="10" creationId="{39611D1F-3074-41C8-B442-495879E6C333}"/>
          </ac:spMkLst>
        </pc:spChg>
      </pc:sldChg>
    </pc:docChg>
  </pc:docChgLst>
  <pc:docChgLst>
    <pc:chgData name="Diego Padilha de Siqueira Mineiro" userId="6354f24f-eee5-4516-8d4e-69591bad4a41" providerId="ADAL" clId="{678D1A67-EB92-488E-9EBA-C96BCC66C76F}"/>
    <pc:docChg chg="delSld modSld">
      <pc:chgData name="Diego Padilha de Siqueira Mineiro" userId="6354f24f-eee5-4516-8d4e-69591bad4a41" providerId="ADAL" clId="{678D1A67-EB92-488E-9EBA-C96BCC66C76F}" dt="2024-02-28T16:29:37.781" v="10" actId="20577"/>
      <pc:docMkLst>
        <pc:docMk/>
      </pc:docMkLst>
      <pc:sldChg chg="modSp">
        <pc:chgData name="Diego Padilha de Siqueira Mineiro" userId="6354f24f-eee5-4516-8d4e-69591bad4a41" providerId="ADAL" clId="{678D1A67-EB92-488E-9EBA-C96BCC66C76F}" dt="2024-02-28T16:29:37.781" v="10" actId="20577"/>
        <pc:sldMkLst>
          <pc:docMk/>
          <pc:sldMk cId="791537658" sldId="271"/>
        </pc:sldMkLst>
        <pc:graphicFrameChg chg="mod">
          <ac:chgData name="Diego Padilha de Siqueira Mineiro" userId="6354f24f-eee5-4516-8d4e-69591bad4a41" providerId="ADAL" clId="{678D1A67-EB92-488E-9EBA-C96BCC66C76F}" dt="2024-02-28T16:29:37.781" v="10" actId="20577"/>
          <ac:graphicFrameMkLst>
            <pc:docMk/>
            <pc:sldMk cId="791537658" sldId="271"/>
            <ac:graphicFrameMk id="5" creationId="{761BF521-B8F1-014E-C7A5-571E4C6393D3}"/>
          </ac:graphicFrameMkLst>
        </pc:graphicFrameChg>
      </pc:sldChg>
      <pc:sldChg chg="del">
        <pc:chgData name="Diego Padilha de Siqueira Mineiro" userId="6354f24f-eee5-4516-8d4e-69591bad4a41" providerId="ADAL" clId="{678D1A67-EB92-488E-9EBA-C96BCC66C76F}" dt="2024-02-28T16:28:57.325" v="0" actId="47"/>
        <pc:sldMkLst>
          <pc:docMk/>
          <pc:sldMk cId="42298630" sldId="193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91D6A-BD08-4433-9AE1-46B6C7D9DE8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3D33373-47D5-40ED-AD88-1ED553EB0B94}">
      <dgm:prSet phldrT="[Texto]" custT="1"/>
      <dgm:spPr/>
      <dgm:t>
        <a:bodyPr/>
        <a:lstStyle/>
        <a:p>
          <a:r>
            <a:rPr lang="pt-BR" sz="2200" dirty="0">
              <a:latin typeface="Century" panose="02040604050505020304" pitchFamily="18" charset="0"/>
            </a:rPr>
            <a:t>Competência do TCU</a:t>
          </a:r>
        </a:p>
      </dgm:t>
    </dgm:pt>
    <dgm:pt modelId="{B56CAFBB-EF64-4457-AD9E-D8BF2B9261A0}" type="parTrans" cxnId="{D0F3DAE4-59BB-4308-82FB-FBFC5A08B85D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6B5FB77F-E992-4216-A31D-2D0D671B6752}" type="sibTrans" cxnId="{D0F3DAE4-59BB-4308-82FB-FBFC5A08B85D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E5C3C908-6E57-4738-848D-F56484D63F71}">
      <dgm:prSet phldrT="[Texto]" custT="1"/>
      <dgm:spPr/>
      <dgm:t>
        <a:bodyPr/>
        <a:lstStyle/>
        <a:p>
          <a:r>
            <a:rPr lang="pt-BR" sz="2200" dirty="0">
              <a:latin typeface="Century" panose="02040604050505020304" pitchFamily="18" charset="0"/>
            </a:rPr>
            <a:t>Ciclo de prestação de contas</a:t>
          </a:r>
        </a:p>
      </dgm:t>
    </dgm:pt>
    <dgm:pt modelId="{832679C6-1B75-4BF8-9A9C-5843604670B7}" type="parTrans" cxnId="{09B315DE-16A5-4753-BD27-994FE5F206EC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984BAE27-58CF-4F5D-A2EB-756143B47C12}" type="sibTrans" cxnId="{09B315DE-16A5-4753-BD27-994FE5F206EC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61251895-1F76-4DF5-9B39-0BA1AB534FEF}">
      <dgm:prSet phldrT="[Texto]" custT="1"/>
      <dgm:spPr/>
      <dgm:t>
        <a:bodyPr/>
        <a:lstStyle/>
        <a:p>
          <a:r>
            <a:rPr lang="pt-BR" sz="2200" dirty="0">
              <a:latin typeface="Century" panose="02040604050505020304" pitchFamily="18" charset="0"/>
            </a:rPr>
            <a:t>Julgamento das contas pelo TCU e motivos</a:t>
          </a:r>
        </a:p>
      </dgm:t>
    </dgm:pt>
    <dgm:pt modelId="{E717ADBE-649B-4CB5-A20D-E009009DF682}" type="parTrans" cxnId="{EFFCB53C-5CFD-4B59-AF27-B69149628CCB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E0304BB6-C1A5-4027-9D54-FAC05A231144}" type="sibTrans" cxnId="{EFFCB53C-5CFD-4B59-AF27-B69149628CCB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BB85B650-015B-4744-BA7E-199F9576AE76}">
      <dgm:prSet phldrT="[Texto]" custT="1"/>
      <dgm:spPr/>
      <dgm:t>
        <a:bodyPr/>
        <a:lstStyle/>
        <a:p>
          <a:r>
            <a:rPr lang="pt-BR" sz="2200" dirty="0">
              <a:latin typeface="Century" panose="02040604050505020304" pitchFamily="18" charset="0"/>
            </a:rPr>
            <a:t>Gestores(as): antecessor(a) e sucessor(a)</a:t>
          </a:r>
        </a:p>
      </dgm:t>
    </dgm:pt>
    <dgm:pt modelId="{55823AEE-9D24-4181-A145-3DB83B21FFC2}" type="parTrans" cxnId="{44605137-6353-4D3E-B4B0-8FF5CF3B2D1D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762FA276-8E17-4542-B5A1-94297541F389}" type="sibTrans" cxnId="{44605137-6353-4D3E-B4B0-8FF5CF3B2D1D}">
      <dgm:prSet/>
      <dgm:spPr/>
      <dgm:t>
        <a:bodyPr/>
        <a:lstStyle/>
        <a:p>
          <a:endParaRPr lang="pt-BR" sz="2200">
            <a:latin typeface="Century" panose="02040604050505020304" pitchFamily="18" charset="0"/>
          </a:endParaRPr>
        </a:p>
      </dgm:t>
    </dgm:pt>
    <dgm:pt modelId="{78DF9A11-B13E-4BA8-8441-DCFCF5D1BF6F}">
      <dgm:prSet phldrT="[Texto]" custT="1"/>
      <dgm:spPr/>
      <dgm:t>
        <a:bodyPr/>
        <a:lstStyle/>
        <a:p>
          <a:r>
            <a:rPr lang="pt-BR" sz="2000" dirty="0">
              <a:latin typeface="Century" panose="02040604050505020304" pitchFamily="18" charset="0"/>
            </a:rPr>
            <a:t>Orientações e precauções na gestão de recursos federais</a:t>
          </a:r>
        </a:p>
      </dgm:t>
    </dgm:pt>
    <dgm:pt modelId="{5BE268AB-5533-47E5-AF33-164BF39F1815}" type="parTrans" cxnId="{D5B533C5-FB2A-47F1-A27A-1450003838D6}">
      <dgm:prSet/>
      <dgm:spPr/>
      <dgm:t>
        <a:bodyPr/>
        <a:lstStyle/>
        <a:p>
          <a:endParaRPr lang="pt-BR"/>
        </a:p>
      </dgm:t>
    </dgm:pt>
    <dgm:pt modelId="{DC6634FA-B777-48FF-8C65-D460A0889EE4}" type="sibTrans" cxnId="{D5B533C5-FB2A-47F1-A27A-1450003838D6}">
      <dgm:prSet/>
      <dgm:spPr/>
      <dgm:t>
        <a:bodyPr/>
        <a:lstStyle/>
        <a:p>
          <a:endParaRPr lang="pt-BR"/>
        </a:p>
      </dgm:t>
    </dgm:pt>
    <dgm:pt modelId="{A7A217DC-5FB0-4B2F-AB50-7B88E9BCE1B9}" type="pres">
      <dgm:prSet presAssocID="{C8891D6A-BD08-4433-9AE1-46B6C7D9DE80}" presName="linear" presStyleCnt="0">
        <dgm:presLayoutVars>
          <dgm:dir/>
          <dgm:animLvl val="lvl"/>
          <dgm:resizeHandles val="exact"/>
        </dgm:presLayoutVars>
      </dgm:prSet>
      <dgm:spPr/>
    </dgm:pt>
    <dgm:pt modelId="{FAB84028-AC6F-4F61-B315-135F0BC36A58}" type="pres">
      <dgm:prSet presAssocID="{D3D33373-47D5-40ED-AD88-1ED553EB0B94}" presName="parentLin" presStyleCnt="0"/>
      <dgm:spPr/>
    </dgm:pt>
    <dgm:pt modelId="{B8B6D2D9-DAFE-4BB1-9667-450C9E333653}" type="pres">
      <dgm:prSet presAssocID="{D3D33373-47D5-40ED-AD88-1ED553EB0B94}" presName="parentLeftMargin" presStyleLbl="node1" presStyleIdx="0" presStyleCnt="5"/>
      <dgm:spPr/>
    </dgm:pt>
    <dgm:pt modelId="{31F4634E-368A-4224-8BD0-48D332538FF3}" type="pres">
      <dgm:prSet presAssocID="{D3D33373-47D5-40ED-AD88-1ED553EB0B94}" presName="parentText" presStyleLbl="node1" presStyleIdx="0" presStyleCnt="5" custScaleX="111661">
        <dgm:presLayoutVars>
          <dgm:chMax val="0"/>
          <dgm:bulletEnabled val="1"/>
        </dgm:presLayoutVars>
      </dgm:prSet>
      <dgm:spPr/>
    </dgm:pt>
    <dgm:pt modelId="{ED7CF381-F3E9-47EF-BC08-A6E54629B85A}" type="pres">
      <dgm:prSet presAssocID="{D3D33373-47D5-40ED-AD88-1ED553EB0B94}" presName="negativeSpace" presStyleCnt="0"/>
      <dgm:spPr/>
    </dgm:pt>
    <dgm:pt modelId="{B3AC178A-5ED1-4FB3-A64C-4B6CB95437BC}" type="pres">
      <dgm:prSet presAssocID="{D3D33373-47D5-40ED-AD88-1ED553EB0B94}" presName="childText" presStyleLbl="conFgAcc1" presStyleIdx="0" presStyleCnt="5">
        <dgm:presLayoutVars>
          <dgm:bulletEnabled val="1"/>
        </dgm:presLayoutVars>
      </dgm:prSet>
      <dgm:spPr/>
    </dgm:pt>
    <dgm:pt modelId="{AAC2F7DC-10E1-4BDC-88B8-B79F753AEB3D}" type="pres">
      <dgm:prSet presAssocID="{6B5FB77F-E992-4216-A31D-2D0D671B6752}" presName="spaceBetweenRectangles" presStyleCnt="0"/>
      <dgm:spPr/>
    </dgm:pt>
    <dgm:pt modelId="{0C78042B-CD0C-419F-AE80-4FFE1CCB7982}" type="pres">
      <dgm:prSet presAssocID="{E5C3C908-6E57-4738-848D-F56484D63F71}" presName="parentLin" presStyleCnt="0"/>
      <dgm:spPr/>
    </dgm:pt>
    <dgm:pt modelId="{39076046-14AA-4E5C-99C0-6FDB3F9E8B75}" type="pres">
      <dgm:prSet presAssocID="{E5C3C908-6E57-4738-848D-F56484D63F71}" presName="parentLeftMargin" presStyleLbl="node1" presStyleIdx="0" presStyleCnt="5"/>
      <dgm:spPr/>
    </dgm:pt>
    <dgm:pt modelId="{890C585F-2FD1-4FEE-B1EF-D83BE56AB278}" type="pres">
      <dgm:prSet presAssocID="{E5C3C908-6E57-4738-848D-F56484D63F71}" presName="parentText" presStyleLbl="node1" presStyleIdx="1" presStyleCnt="5" custScaleX="111334">
        <dgm:presLayoutVars>
          <dgm:chMax val="0"/>
          <dgm:bulletEnabled val="1"/>
        </dgm:presLayoutVars>
      </dgm:prSet>
      <dgm:spPr/>
    </dgm:pt>
    <dgm:pt modelId="{B1A82A4D-F938-4D6A-90A7-B656ABA2C45C}" type="pres">
      <dgm:prSet presAssocID="{E5C3C908-6E57-4738-848D-F56484D63F71}" presName="negativeSpace" presStyleCnt="0"/>
      <dgm:spPr/>
    </dgm:pt>
    <dgm:pt modelId="{E6A86FC8-AC10-4F8B-AB78-8D5404CA3779}" type="pres">
      <dgm:prSet presAssocID="{E5C3C908-6E57-4738-848D-F56484D63F71}" presName="childText" presStyleLbl="conFgAcc1" presStyleIdx="1" presStyleCnt="5">
        <dgm:presLayoutVars>
          <dgm:bulletEnabled val="1"/>
        </dgm:presLayoutVars>
      </dgm:prSet>
      <dgm:spPr/>
    </dgm:pt>
    <dgm:pt modelId="{1A48D835-0FE5-4F1D-81E0-72DFAE6B51EC}" type="pres">
      <dgm:prSet presAssocID="{984BAE27-58CF-4F5D-A2EB-756143B47C12}" presName="spaceBetweenRectangles" presStyleCnt="0"/>
      <dgm:spPr/>
    </dgm:pt>
    <dgm:pt modelId="{74DE0537-88AD-4A15-9BA9-3910ECCEFAC3}" type="pres">
      <dgm:prSet presAssocID="{61251895-1F76-4DF5-9B39-0BA1AB534FEF}" presName="parentLin" presStyleCnt="0"/>
      <dgm:spPr/>
    </dgm:pt>
    <dgm:pt modelId="{C7E45F70-1B54-4B4E-9CD1-D4AB845CF957}" type="pres">
      <dgm:prSet presAssocID="{61251895-1F76-4DF5-9B39-0BA1AB534FEF}" presName="parentLeftMargin" presStyleLbl="node1" presStyleIdx="1" presStyleCnt="5"/>
      <dgm:spPr/>
    </dgm:pt>
    <dgm:pt modelId="{DE8DC1CA-A660-44A1-ACBC-5B077CDDB1F5}" type="pres">
      <dgm:prSet presAssocID="{61251895-1F76-4DF5-9B39-0BA1AB534FEF}" presName="parentText" presStyleLbl="node1" presStyleIdx="2" presStyleCnt="5" custScaleX="111924">
        <dgm:presLayoutVars>
          <dgm:chMax val="0"/>
          <dgm:bulletEnabled val="1"/>
        </dgm:presLayoutVars>
      </dgm:prSet>
      <dgm:spPr/>
    </dgm:pt>
    <dgm:pt modelId="{7A38C6DD-01DE-4E70-A7C1-06258E561D33}" type="pres">
      <dgm:prSet presAssocID="{61251895-1F76-4DF5-9B39-0BA1AB534FEF}" presName="negativeSpace" presStyleCnt="0"/>
      <dgm:spPr/>
    </dgm:pt>
    <dgm:pt modelId="{232C65AB-8FD3-4AB2-B42A-F22D1863E52F}" type="pres">
      <dgm:prSet presAssocID="{61251895-1F76-4DF5-9B39-0BA1AB534FEF}" presName="childText" presStyleLbl="conFgAcc1" presStyleIdx="2" presStyleCnt="5">
        <dgm:presLayoutVars>
          <dgm:bulletEnabled val="1"/>
        </dgm:presLayoutVars>
      </dgm:prSet>
      <dgm:spPr/>
    </dgm:pt>
    <dgm:pt modelId="{7DCFBD5E-84F6-4909-9292-2B8A54DE92C9}" type="pres">
      <dgm:prSet presAssocID="{E0304BB6-C1A5-4027-9D54-FAC05A231144}" presName="spaceBetweenRectangles" presStyleCnt="0"/>
      <dgm:spPr/>
    </dgm:pt>
    <dgm:pt modelId="{8AD97F1E-791E-41FB-8B57-B38B73EE799C}" type="pres">
      <dgm:prSet presAssocID="{BB85B650-015B-4744-BA7E-199F9576AE76}" presName="parentLin" presStyleCnt="0"/>
      <dgm:spPr/>
    </dgm:pt>
    <dgm:pt modelId="{C369F5F9-85B5-44F3-8D9D-F606C55529B4}" type="pres">
      <dgm:prSet presAssocID="{BB85B650-015B-4744-BA7E-199F9576AE76}" presName="parentLeftMargin" presStyleLbl="node1" presStyleIdx="2" presStyleCnt="5"/>
      <dgm:spPr/>
    </dgm:pt>
    <dgm:pt modelId="{26E534E8-1056-499E-A98D-D097B80537CC}" type="pres">
      <dgm:prSet presAssocID="{BB85B650-015B-4744-BA7E-199F9576AE76}" presName="parentText" presStyleLbl="node1" presStyleIdx="3" presStyleCnt="5" custScaleX="113092">
        <dgm:presLayoutVars>
          <dgm:chMax val="0"/>
          <dgm:bulletEnabled val="1"/>
        </dgm:presLayoutVars>
      </dgm:prSet>
      <dgm:spPr/>
    </dgm:pt>
    <dgm:pt modelId="{B4FAC972-0135-4022-AD32-D7C36B2630D1}" type="pres">
      <dgm:prSet presAssocID="{BB85B650-015B-4744-BA7E-199F9576AE76}" presName="negativeSpace" presStyleCnt="0"/>
      <dgm:spPr/>
    </dgm:pt>
    <dgm:pt modelId="{100ED948-A09B-462D-AF0C-736A0B9CBA66}" type="pres">
      <dgm:prSet presAssocID="{BB85B650-015B-4744-BA7E-199F9576AE76}" presName="childText" presStyleLbl="conFgAcc1" presStyleIdx="3" presStyleCnt="5">
        <dgm:presLayoutVars>
          <dgm:bulletEnabled val="1"/>
        </dgm:presLayoutVars>
      </dgm:prSet>
      <dgm:spPr/>
    </dgm:pt>
    <dgm:pt modelId="{F30760E8-0E87-40C4-9F58-CEFEDDAC592A}" type="pres">
      <dgm:prSet presAssocID="{762FA276-8E17-4542-B5A1-94297541F389}" presName="spaceBetweenRectangles" presStyleCnt="0"/>
      <dgm:spPr/>
    </dgm:pt>
    <dgm:pt modelId="{0E785007-FF1B-4C39-A2CA-19EEE64C800D}" type="pres">
      <dgm:prSet presAssocID="{78DF9A11-B13E-4BA8-8441-DCFCF5D1BF6F}" presName="parentLin" presStyleCnt="0"/>
      <dgm:spPr/>
    </dgm:pt>
    <dgm:pt modelId="{0450F917-59DB-4729-82F0-DDA4BFE42F87}" type="pres">
      <dgm:prSet presAssocID="{78DF9A11-B13E-4BA8-8441-DCFCF5D1BF6F}" presName="parentLeftMargin" presStyleLbl="node1" presStyleIdx="3" presStyleCnt="5"/>
      <dgm:spPr/>
    </dgm:pt>
    <dgm:pt modelId="{6C8C811F-7E65-4394-BFA6-F3E4C88293D8}" type="pres">
      <dgm:prSet presAssocID="{78DF9A11-B13E-4BA8-8441-DCFCF5D1BF6F}" presName="parentText" presStyleLbl="node1" presStyleIdx="4" presStyleCnt="5" custScaleX="112893">
        <dgm:presLayoutVars>
          <dgm:chMax val="0"/>
          <dgm:bulletEnabled val="1"/>
        </dgm:presLayoutVars>
      </dgm:prSet>
      <dgm:spPr/>
    </dgm:pt>
    <dgm:pt modelId="{0F36FC8F-6A8D-465E-BA43-21AC6B1C3233}" type="pres">
      <dgm:prSet presAssocID="{78DF9A11-B13E-4BA8-8441-DCFCF5D1BF6F}" presName="negativeSpace" presStyleCnt="0"/>
      <dgm:spPr/>
    </dgm:pt>
    <dgm:pt modelId="{D8D11965-B628-48F9-8C9C-4A4980E52CA1}" type="pres">
      <dgm:prSet presAssocID="{78DF9A11-B13E-4BA8-8441-DCFCF5D1BF6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4D7D06-F2D4-4F5B-8B3B-082743AE7944}" type="presOf" srcId="{61251895-1F76-4DF5-9B39-0BA1AB534FEF}" destId="{DE8DC1CA-A660-44A1-ACBC-5B077CDDB1F5}" srcOrd="1" destOrd="0" presId="urn:microsoft.com/office/officeart/2005/8/layout/list1"/>
    <dgm:cxn modelId="{6B86E71B-5C7E-4B26-9B09-EBECECF83DDC}" type="presOf" srcId="{C8891D6A-BD08-4433-9AE1-46B6C7D9DE80}" destId="{A7A217DC-5FB0-4B2F-AB50-7B88E9BCE1B9}" srcOrd="0" destOrd="0" presId="urn:microsoft.com/office/officeart/2005/8/layout/list1"/>
    <dgm:cxn modelId="{5BB92C23-7AA8-4F58-91CA-74269289493B}" type="presOf" srcId="{BB85B650-015B-4744-BA7E-199F9576AE76}" destId="{C369F5F9-85B5-44F3-8D9D-F606C55529B4}" srcOrd="0" destOrd="0" presId="urn:microsoft.com/office/officeart/2005/8/layout/list1"/>
    <dgm:cxn modelId="{44605137-6353-4D3E-B4B0-8FF5CF3B2D1D}" srcId="{C8891D6A-BD08-4433-9AE1-46B6C7D9DE80}" destId="{BB85B650-015B-4744-BA7E-199F9576AE76}" srcOrd="3" destOrd="0" parTransId="{55823AEE-9D24-4181-A145-3DB83B21FFC2}" sibTransId="{762FA276-8E17-4542-B5A1-94297541F389}"/>
    <dgm:cxn modelId="{E6E57938-EB8E-492D-9154-BFAB2EF9EA6E}" type="presOf" srcId="{BB85B650-015B-4744-BA7E-199F9576AE76}" destId="{26E534E8-1056-499E-A98D-D097B80537CC}" srcOrd="1" destOrd="0" presId="urn:microsoft.com/office/officeart/2005/8/layout/list1"/>
    <dgm:cxn modelId="{11ABB33B-07F8-4BA7-BDC0-78F41A1B9F58}" type="presOf" srcId="{D3D33373-47D5-40ED-AD88-1ED553EB0B94}" destId="{B8B6D2D9-DAFE-4BB1-9667-450C9E333653}" srcOrd="0" destOrd="0" presId="urn:microsoft.com/office/officeart/2005/8/layout/list1"/>
    <dgm:cxn modelId="{EFFCB53C-5CFD-4B59-AF27-B69149628CCB}" srcId="{C8891D6A-BD08-4433-9AE1-46B6C7D9DE80}" destId="{61251895-1F76-4DF5-9B39-0BA1AB534FEF}" srcOrd="2" destOrd="0" parTransId="{E717ADBE-649B-4CB5-A20D-E009009DF682}" sibTransId="{E0304BB6-C1A5-4027-9D54-FAC05A231144}"/>
    <dgm:cxn modelId="{302F866C-9235-43A3-8069-0FE208A09368}" type="presOf" srcId="{61251895-1F76-4DF5-9B39-0BA1AB534FEF}" destId="{C7E45F70-1B54-4B4E-9CD1-D4AB845CF957}" srcOrd="0" destOrd="0" presId="urn:microsoft.com/office/officeart/2005/8/layout/list1"/>
    <dgm:cxn modelId="{89BC3899-553F-4171-BF52-719011BE7EAD}" type="presOf" srcId="{E5C3C908-6E57-4738-848D-F56484D63F71}" destId="{890C585F-2FD1-4FEE-B1EF-D83BE56AB278}" srcOrd="1" destOrd="0" presId="urn:microsoft.com/office/officeart/2005/8/layout/list1"/>
    <dgm:cxn modelId="{91A9029E-B5EC-4E88-AE9D-39AA34C80B8C}" type="presOf" srcId="{D3D33373-47D5-40ED-AD88-1ED553EB0B94}" destId="{31F4634E-368A-4224-8BD0-48D332538FF3}" srcOrd="1" destOrd="0" presId="urn:microsoft.com/office/officeart/2005/8/layout/list1"/>
    <dgm:cxn modelId="{F81AD6A8-09D6-4F31-A918-5D5D8DCD3E3B}" type="presOf" srcId="{E5C3C908-6E57-4738-848D-F56484D63F71}" destId="{39076046-14AA-4E5C-99C0-6FDB3F9E8B75}" srcOrd="0" destOrd="0" presId="urn:microsoft.com/office/officeart/2005/8/layout/list1"/>
    <dgm:cxn modelId="{ED18A4AC-5392-4803-80EC-4AABDEF29433}" type="presOf" srcId="{78DF9A11-B13E-4BA8-8441-DCFCF5D1BF6F}" destId="{6C8C811F-7E65-4394-BFA6-F3E4C88293D8}" srcOrd="1" destOrd="0" presId="urn:microsoft.com/office/officeart/2005/8/layout/list1"/>
    <dgm:cxn modelId="{D5B533C5-FB2A-47F1-A27A-1450003838D6}" srcId="{C8891D6A-BD08-4433-9AE1-46B6C7D9DE80}" destId="{78DF9A11-B13E-4BA8-8441-DCFCF5D1BF6F}" srcOrd="4" destOrd="0" parTransId="{5BE268AB-5533-47E5-AF33-164BF39F1815}" sibTransId="{DC6634FA-B777-48FF-8C65-D460A0889EE4}"/>
    <dgm:cxn modelId="{81825FDB-BB0F-41CB-A103-24800393088B}" type="presOf" srcId="{78DF9A11-B13E-4BA8-8441-DCFCF5D1BF6F}" destId="{0450F917-59DB-4729-82F0-DDA4BFE42F87}" srcOrd="0" destOrd="0" presId="urn:microsoft.com/office/officeart/2005/8/layout/list1"/>
    <dgm:cxn modelId="{09B315DE-16A5-4753-BD27-994FE5F206EC}" srcId="{C8891D6A-BD08-4433-9AE1-46B6C7D9DE80}" destId="{E5C3C908-6E57-4738-848D-F56484D63F71}" srcOrd="1" destOrd="0" parTransId="{832679C6-1B75-4BF8-9A9C-5843604670B7}" sibTransId="{984BAE27-58CF-4F5D-A2EB-756143B47C12}"/>
    <dgm:cxn modelId="{D0F3DAE4-59BB-4308-82FB-FBFC5A08B85D}" srcId="{C8891D6A-BD08-4433-9AE1-46B6C7D9DE80}" destId="{D3D33373-47D5-40ED-AD88-1ED553EB0B94}" srcOrd="0" destOrd="0" parTransId="{B56CAFBB-EF64-4457-AD9E-D8BF2B9261A0}" sibTransId="{6B5FB77F-E992-4216-A31D-2D0D671B6752}"/>
    <dgm:cxn modelId="{E2B52F86-F13D-4180-8D22-4FABF355FED0}" type="presParOf" srcId="{A7A217DC-5FB0-4B2F-AB50-7B88E9BCE1B9}" destId="{FAB84028-AC6F-4F61-B315-135F0BC36A58}" srcOrd="0" destOrd="0" presId="urn:microsoft.com/office/officeart/2005/8/layout/list1"/>
    <dgm:cxn modelId="{925DB793-F410-47AD-A222-4136B092BF0F}" type="presParOf" srcId="{FAB84028-AC6F-4F61-B315-135F0BC36A58}" destId="{B8B6D2D9-DAFE-4BB1-9667-450C9E333653}" srcOrd="0" destOrd="0" presId="urn:microsoft.com/office/officeart/2005/8/layout/list1"/>
    <dgm:cxn modelId="{E2A13ED8-0C93-4339-ABE8-6140B69A543E}" type="presParOf" srcId="{FAB84028-AC6F-4F61-B315-135F0BC36A58}" destId="{31F4634E-368A-4224-8BD0-48D332538FF3}" srcOrd="1" destOrd="0" presId="urn:microsoft.com/office/officeart/2005/8/layout/list1"/>
    <dgm:cxn modelId="{1BC1CCBE-4C41-4BBC-B69D-D8CE5FF92843}" type="presParOf" srcId="{A7A217DC-5FB0-4B2F-AB50-7B88E9BCE1B9}" destId="{ED7CF381-F3E9-47EF-BC08-A6E54629B85A}" srcOrd="1" destOrd="0" presId="urn:microsoft.com/office/officeart/2005/8/layout/list1"/>
    <dgm:cxn modelId="{9E4A9159-F5C0-44A3-87A1-2538486B2AAC}" type="presParOf" srcId="{A7A217DC-5FB0-4B2F-AB50-7B88E9BCE1B9}" destId="{B3AC178A-5ED1-4FB3-A64C-4B6CB95437BC}" srcOrd="2" destOrd="0" presId="urn:microsoft.com/office/officeart/2005/8/layout/list1"/>
    <dgm:cxn modelId="{F25CEA7C-7682-417F-BAA5-5152C5B255ED}" type="presParOf" srcId="{A7A217DC-5FB0-4B2F-AB50-7B88E9BCE1B9}" destId="{AAC2F7DC-10E1-4BDC-88B8-B79F753AEB3D}" srcOrd="3" destOrd="0" presId="urn:microsoft.com/office/officeart/2005/8/layout/list1"/>
    <dgm:cxn modelId="{0948EF6D-D421-41B2-AE4C-07D0C98BADDC}" type="presParOf" srcId="{A7A217DC-5FB0-4B2F-AB50-7B88E9BCE1B9}" destId="{0C78042B-CD0C-419F-AE80-4FFE1CCB7982}" srcOrd="4" destOrd="0" presId="urn:microsoft.com/office/officeart/2005/8/layout/list1"/>
    <dgm:cxn modelId="{BD71A803-334C-419B-B371-A55F01898679}" type="presParOf" srcId="{0C78042B-CD0C-419F-AE80-4FFE1CCB7982}" destId="{39076046-14AA-4E5C-99C0-6FDB3F9E8B75}" srcOrd="0" destOrd="0" presId="urn:microsoft.com/office/officeart/2005/8/layout/list1"/>
    <dgm:cxn modelId="{7EF85FDC-B8CB-49DA-BCB6-92544A40D2E3}" type="presParOf" srcId="{0C78042B-CD0C-419F-AE80-4FFE1CCB7982}" destId="{890C585F-2FD1-4FEE-B1EF-D83BE56AB278}" srcOrd="1" destOrd="0" presId="urn:microsoft.com/office/officeart/2005/8/layout/list1"/>
    <dgm:cxn modelId="{A7952C8B-F748-4181-A5DA-F7E8CECB3FFB}" type="presParOf" srcId="{A7A217DC-5FB0-4B2F-AB50-7B88E9BCE1B9}" destId="{B1A82A4D-F938-4D6A-90A7-B656ABA2C45C}" srcOrd="5" destOrd="0" presId="urn:microsoft.com/office/officeart/2005/8/layout/list1"/>
    <dgm:cxn modelId="{80806D38-0496-4B37-8AB3-EB0E9E33554F}" type="presParOf" srcId="{A7A217DC-5FB0-4B2F-AB50-7B88E9BCE1B9}" destId="{E6A86FC8-AC10-4F8B-AB78-8D5404CA3779}" srcOrd="6" destOrd="0" presId="urn:microsoft.com/office/officeart/2005/8/layout/list1"/>
    <dgm:cxn modelId="{969B31AA-BF49-4109-8A1A-6E575C19527A}" type="presParOf" srcId="{A7A217DC-5FB0-4B2F-AB50-7B88E9BCE1B9}" destId="{1A48D835-0FE5-4F1D-81E0-72DFAE6B51EC}" srcOrd="7" destOrd="0" presId="urn:microsoft.com/office/officeart/2005/8/layout/list1"/>
    <dgm:cxn modelId="{995ECA78-090E-489C-8B68-631B52A71C8C}" type="presParOf" srcId="{A7A217DC-5FB0-4B2F-AB50-7B88E9BCE1B9}" destId="{74DE0537-88AD-4A15-9BA9-3910ECCEFAC3}" srcOrd="8" destOrd="0" presId="urn:microsoft.com/office/officeart/2005/8/layout/list1"/>
    <dgm:cxn modelId="{88C486CE-35E0-420C-920A-7149A741141A}" type="presParOf" srcId="{74DE0537-88AD-4A15-9BA9-3910ECCEFAC3}" destId="{C7E45F70-1B54-4B4E-9CD1-D4AB845CF957}" srcOrd="0" destOrd="0" presId="urn:microsoft.com/office/officeart/2005/8/layout/list1"/>
    <dgm:cxn modelId="{93E522D9-8FED-4362-AF48-F277E31430C3}" type="presParOf" srcId="{74DE0537-88AD-4A15-9BA9-3910ECCEFAC3}" destId="{DE8DC1CA-A660-44A1-ACBC-5B077CDDB1F5}" srcOrd="1" destOrd="0" presId="urn:microsoft.com/office/officeart/2005/8/layout/list1"/>
    <dgm:cxn modelId="{ED973D78-C4E0-40BE-8501-CFBC4BF583EF}" type="presParOf" srcId="{A7A217DC-5FB0-4B2F-AB50-7B88E9BCE1B9}" destId="{7A38C6DD-01DE-4E70-A7C1-06258E561D33}" srcOrd="9" destOrd="0" presId="urn:microsoft.com/office/officeart/2005/8/layout/list1"/>
    <dgm:cxn modelId="{2DEA3288-6E8F-424B-9D75-27A590DB577E}" type="presParOf" srcId="{A7A217DC-5FB0-4B2F-AB50-7B88E9BCE1B9}" destId="{232C65AB-8FD3-4AB2-B42A-F22D1863E52F}" srcOrd="10" destOrd="0" presId="urn:microsoft.com/office/officeart/2005/8/layout/list1"/>
    <dgm:cxn modelId="{F6EF99CD-6CB7-48D8-BA51-5F9EEB60B0D0}" type="presParOf" srcId="{A7A217DC-5FB0-4B2F-AB50-7B88E9BCE1B9}" destId="{7DCFBD5E-84F6-4909-9292-2B8A54DE92C9}" srcOrd="11" destOrd="0" presId="urn:microsoft.com/office/officeart/2005/8/layout/list1"/>
    <dgm:cxn modelId="{702D4AD6-E210-443F-B0DB-4692F84605F4}" type="presParOf" srcId="{A7A217DC-5FB0-4B2F-AB50-7B88E9BCE1B9}" destId="{8AD97F1E-791E-41FB-8B57-B38B73EE799C}" srcOrd="12" destOrd="0" presId="urn:microsoft.com/office/officeart/2005/8/layout/list1"/>
    <dgm:cxn modelId="{865D971B-AE7D-40FD-BED0-9F74C7CA5853}" type="presParOf" srcId="{8AD97F1E-791E-41FB-8B57-B38B73EE799C}" destId="{C369F5F9-85B5-44F3-8D9D-F606C55529B4}" srcOrd="0" destOrd="0" presId="urn:microsoft.com/office/officeart/2005/8/layout/list1"/>
    <dgm:cxn modelId="{EEF212C5-F928-4FA2-9699-341A570624A0}" type="presParOf" srcId="{8AD97F1E-791E-41FB-8B57-B38B73EE799C}" destId="{26E534E8-1056-499E-A98D-D097B80537CC}" srcOrd="1" destOrd="0" presId="urn:microsoft.com/office/officeart/2005/8/layout/list1"/>
    <dgm:cxn modelId="{7946A419-7F3D-4447-BD6C-EA2386A89201}" type="presParOf" srcId="{A7A217DC-5FB0-4B2F-AB50-7B88E9BCE1B9}" destId="{B4FAC972-0135-4022-AD32-D7C36B2630D1}" srcOrd="13" destOrd="0" presId="urn:microsoft.com/office/officeart/2005/8/layout/list1"/>
    <dgm:cxn modelId="{89D996E6-B180-4A1A-9B3F-7ADA97A078CD}" type="presParOf" srcId="{A7A217DC-5FB0-4B2F-AB50-7B88E9BCE1B9}" destId="{100ED948-A09B-462D-AF0C-736A0B9CBA66}" srcOrd="14" destOrd="0" presId="urn:microsoft.com/office/officeart/2005/8/layout/list1"/>
    <dgm:cxn modelId="{82C5D767-FDBB-4110-96A9-8ADD0D0CFF95}" type="presParOf" srcId="{A7A217DC-5FB0-4B2F-AB50-7B88E9BCE1B9}" destId="{F30760E8-0E87-40C4-9F58-CEFEDDAC592A}" srcOrd="15" destOrd="0" presId="urn:microsoft.com/office/officeart/2005/8/layout/list1"/>
    <dgm:cxn modelId="{0E7E3870-BDE0-4E68-91DA-C649B4DFBB9A}" type="presParOf" srcId="{A7A217DC-5FB0-4B2F-AB50-7B88E9BCE1B9}" destId="{0E785007-FF1B-4C39-A2CA-19EEE64C800D}" srcOrd="16" destOrd="0" presId="urn:microsoft.com/office/officeart/2005/8/layout/list1"/>
    <dgm:cxn modelId="{39DC89C2-E227-4B6A-A604-06863B4EF3ED}" type="presParOf" srcId="{0E785007-FF1B-4C39-A2CA-19EEE64C800D}" destId="{0450F917-59DB-4729-82F0-DDA4BFE42F87}" srcOrd="0" destOrd="0" presId="urn:microsoft.com/office/officeart/2005/8/layout/list1"/>
    <dgm:cxn modelId="{1A370AAD-2C77-4BD9-B668-01C79EE600F4}" type="presParOf" srcId="{0E785007-FF1B-4C39-A2CA-19EEE64C800D}" destId="{6C8C811F-7E65-4394-BFA6-F3E4C88293D8}" srcOrd="1" destOrd="0" presId="urn:microsoft.com/office/officeart/2005/8/layout/list1"/>
    <dgm:cxn modelId="{0B591235-C419-4EFA-8821-33125608ED48}" type="presParOf" srcId="{A7A217DC-5FB0-4B2F-AB50-7B88E9BCE1B9}" destId="{0F36FC8F-6A8D-465E-BA43-21AC6B1C3233}" srcOrd="17" destOrd="0" presId="urn:microsoft.com/office/officeart/2005/8/layout/list1"/>
    <dgm:cxn modelId="{2420E677-5378-4610-8C12-4196DCFCAA16}" type="presParOf" srcId="{A7A217DC-5FB0-4B2F-AB50-7B88E9BCE1B9}" destId="{D8D11965-B628-48F9-8C9C-4A4980E52C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178A-5ED1-4FB3-A64C-4B6CB95437BC}">
      <dsp:nvSpPr>
        <dsp:cNvPr id="0" name=""/>
        <dsp:cNvSpPr/>
      </dsp:nvSpPr>
      <dsp:spPr>
        <a:xfrm>
          <a:off x="0" y="356476"/>
          <a:ext cx="8962962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4634E-368A-4224-8BD0-48D332538FF3}">
      <dsp:nvSpPr>
        <dsp:cNvPr id="0" name=""/>
        <dsp:cNvSpPr/>
      </dsp:nvSpPr>
      <dsp:spPr>
        <a:xfrm>
          <a:off x="448148" y="61276"/>
          <a:ext cx="7005693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45" tIns="0" rIns="23714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Century" panose="02040604050505020304" pitchFamily="18" charset="0"/>
            </a:rPr>
            <a:t>Competência do TCU</a:t>
          </a:r>
        </a:p>
      </dsp:txBody>
      <dsp:txXfrm>
        <a:off x="476969" y="90097"/>
        <a:ext cx="6948051" cy="532758"/>
      </dsp:txXfrm>
    </dsp:sp>
    <dsp:sp modelId="{E6A86FC8-AC10-4F8B-AB78-8D5404CA3779}">
      <dsp:nvSpPr>
        <dsp:cNvPr id="0" name=""/>
        <dsp:cNvSpPr/>
      </dsp:nvSpPr>
      <dsp:spPr>
        <a:xfrm>
          <a:off x="0" y="1263676"/>
          <a:ext cx="8962962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C585F-2FD1-4FEE-B1EF-D83BE56AB278}">
      <dsp:nvSpPr>
        <dsp:cNvPr id="0" name=""/>
        <dsp:cNvSpPr/>
      </dsp:nvSpPr>
      <dsp:spPr>
        <a:xfrm>
          <a:off x="448148" y="968476"/>
          <a:ext cx="6985176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45" tIns="0" rIns="23714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Century" panose="02040604050505020304" pitchFamily="18" charset="0"/>
            </a:rPr>
            <a:t>Ciclo de prestação de contas</a:t>
          </a:r>
        </a:p>
      </dsp:txBody>
      <dsp:txXfrm>
        <a:off x="476969" y="997297"/>
        <a:ext cx="6927534" cy="532758"/>
      </dsp:txXfrm>
    </dsp:sp>
    <dsp:sp modelId="{232C65AB-8FD3-4AB2-B42A-F22D1863E52F}">
      <dsp:nvSpPr>
        <dsp:cNvPr id="0" name=""/>
        <dsp:cNvSpPr/>
      </dsp:nvSpPr>
      <dsp:spPr>
        <a:xfrm>
          <a:off x="0" y="2170876"/>
          <a:ext cx="8962962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DC1CA-A660-44A1-ACBC-5B077CDDB1F5}">
      <dsp:nvSpPr>
        <dsp:cNvPr id="0" name=""/>
        <dsp:cNvSpPr/>
      </dsp:nvSpPr>
      <dsp:spPr>
        <a:xfrm>
          <a:off x="448148" y="1875676"/>
          <a:ext cx="7022193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45" tIns="0" rIns="23714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Century" panose="02040604050505020304" pitchFamily="18" charset="0"/>
            </a:rPr>
            <a:t>Julgamento das contas pelo TCU e motivos</a:t>
          </a:r>
        </a:p>
      </dsp:txBody>
      <dsp:txXfrm>
        <a:off x="476969" y="1904497"/>
        <a:ext cx="6964551" cy="532758"/>
      </dsp:txXfrm>
    </dsp:sp>
    <dsp:sp modelId="{100ED948-A09B-462D-AF0C-736A0B9CBA66}">
      <dsp:nvSpPr>
        <dsp:cNvPr id="0" name=""/>
        <dsp:cNvSpPr/>
      </dsp:nvSpPr>
      <dsp:spPr>
        <a:xfrm>
          <a:off x="0" y="3078076"/>
          <a:ext cx="8962962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534E8-1056-499E-A98D-D097B80537CC}">
      <dsp:nvSpPr>
        <dsp:cNvPr id="0" name=""/>
        <dsp:cNvSpPr/>
      </dsp:nvSpPr>
      <dsp:spPr>
        <a:xfrm>
          <a:off x="448148" y="2782876"/>
          <a:ext cx="7095475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45" tIns="0" rIns="23714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Century" panose="02040604050505020304" pitchFamily="18" charset="0"/>
            </a:rPr>
            <a:t>Gestores(as): antecessor(a) e sucessor(a)</a:t>
          </a:r>
        </a:p>
      </dsp:txBody>
      <dsp:txXfrm>
        <a:off x="476969" y="2811697"/>
        <a:ext cx="7037833" cy="532758"/>
      </dsp:txXfrm>
    </dsp:sp>
    <dsp:sp modelId="{D8D11965-B628-48F9-8C9C-4A4980E52CA1}">
      <dsp:nvSpPr>
        <dsp:cNvPr id="0" name=""/>
        <dsp:cNvSpPr/>
      </dsp:nvSpPr>
      <dsp:spPr>
        <a:xfrm>
          <a:off x="0" y="3985276"/>
          <a:ext cx="8962962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C811F-7E65-4394-BFA6-F3E4C88293D8}">
      <dsp:nvSpPr>
        <dsp:cNvPr id="0" name=""/>
        <dsp:cNvSpPr/>
      </dsp:nvSpPr>
      <dsp:spPr>
        <a:xfrm>
          <a:off x="448148" y="3690076"/>
          <a:ext cx="7082989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45" tIns="0" rIns="2371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entury" panose="02040604050505020304" pitchFamily="18" charset="0"/>
            </a:rPr>
            <a:t>Orientações e precauções na gestão de recursos federais</a:t>
          </a:r>
        </a:p>
      </dsp:txBody>
      <dsp:txXfrm>
        <a:off x="476969" y="3718897"/>
        <a:ext cx="702534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C85E70D-FED8-4831-B842-92836AF77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2B4CF1-CE6B-49F5-89D9-9FF0A667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BR"/>
              <a:t>Setembro de 2020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22F30F-718C-47D9-9F77-EB55396ECE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13A580-A4ED-43A3-A177-CD4875241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BE84-82D6-48C1-8CFF-35040E684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693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BR"/>
              <a:t>Setembro de 2020</a:t>
            </a: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9B612-B320-4AF5-BC86-86D746E599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979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90512C-EF43-4223-9724-180465BDF6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131401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D39A7C-4608-4F62-911C-8A557C9064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341833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E424FF38-8567-4A72-BFA2-BFD0B3DE4502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24/9/2015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11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55EEED-2AEC-49AB-BEC3-E443AD7832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370345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1766C691-A16B-4AD7-ADCE-819B425BEB8D}" type="slidenum">
              <a:rPr lang="pt-BR">
                <a:solidFill>
                  <a:prstClr val="black"/>
                </a:solidFill>
                <a:latin typeface="Calibri"/>
              </a:rPr>
              <a:pPr defTabSz="990478">
                <a:defRPr/>
              </a:pPr>
              <a:t>4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43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E424FF38-8567-4A72-BFA2-BFD0B3DE4502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24/9/2015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E424FF38-8567-4A72-BFA2-BFD0B3DE4502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24/9/2015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0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002214-840C-4393-82BA-DAD2C3A0CC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226633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E140C9-63DF-46CE-9AA1-47283DF1F1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117116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847125-5528-4C2F-8501-CD414C490C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127607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D39A7C-4608-4F62-911C-8A557C9064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230302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D39A7C-4608-4F62-911C-8A557C9064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370442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3F5A2-2094-427E-AD9F-F422EDF6C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371D4-0E05-4812-9C97-C767B870C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F28B41-D153-4732-A539-77021711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CFD59-2AE2-422D-AFB4-914AC5BE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9C3003-76AC-435F-9894-65012C14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63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5F727-2BFF-4960-AAA0-80524D68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CD51DA-BFE8-4D97-B111-6F85418E7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66B44-2449-4167-AF76-CB5608B9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2B5EE-1B06-49F9-8C08-1117B718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09A4B-DC1B-4407-94B5-7DBB6A74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A5D07D-56F6-40B2-9C42-3C09C00BF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471513-0500-44E0-9871-75D257B3C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89582B-BE6B-4C56-AF4B-2C9B969E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614F27-EA6E-4DCE-B440-AE6590B7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6358CE-1C7E-46B8-AA9B-12A211D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56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CB4665C-96C9-4826-9680-96D3C10F7589}"/>
              </a:ext>
            </a:extLst>
          </p:cNvPr>
          <p:cNvSpPr/>
          <p:nvPr userDrawn="1"/>
        </p:nvSpPr>
        <p:spPr>
          <a:xfrm>
            <a:off x="0" y="1491639"/>
            <a:ext cx="12192000" cy="42240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33CB19-43D5-4BDF-BFC4-9F0FD2AFF5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9630" y="408674"/>
            <a:ext cx="7472740" cy="602377"/>
          </a:xfrm>
        </p:spPr>
        <p:txBody>
          <a:bodyPr rtlCol="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DO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B1859-BF60-436C-AE47-CDCA33B6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020DB4-3D79-4FC2-BEFF-27B06636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9D4AE51-E9C8-4F5C-AB0C-CD40ED24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8CF1267-4931-45F4-8CE7-0A164EC5D2A4}"/>
              </a:ext>
            </a:extLst>
          </p:cNvPr>
          <p:cNvGrpSpPr/>
          <p:nvPr userDrawn="1"/>
        </p:nvGrpSpPr>
        <p:grpSpPr>
          <a:xfrm>
            <a:off x="1602768" y="2537718"/>
            <a:ext cx="123290" cy="585626"/>
            <a:chOff x="1602768" y="2537718"/>
            <a:chExt cx="123290" cy="585626"/>
          </a:xfrm>
          <a:solidFill>
            <a:schemeClr val="tx2"/>
          </a:solidFill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D9593919-88D8-4B1C-9F23-B2DF8B6784F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64413" y="2661007"/>
              <a:ext cx="0" cy="462337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F71FD9-BB00-4C9D-824F-09198BBF74FA}"/>
                </a:ext>
              </a:extLst>
            </p:cNvPr>
            <p:cNvSpPr/>
            <p:nvPr userDrawn="1"/>
          </p:nvSpPr>
          <p:spPr>
            <a:xfrm>
              <a:off x="1602768" y="2537718"/>
              <a:ext cx="123290" cy="12329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99B1172-2E36-48DA-92A9-BF06B06B5917}"/>
              </a:ext>
            </a:extLst>
          </p:cNvPr>
          <p:cNvGrpSpPr/>
          <p:nvPr userDrawn="1"/>
        </p:nvGrpSpPr>
        <p:grpSpPr>
          <a:xfrm>
            <a:off x="409252" y="3217095"/>
            <a:ext cx="11373494" cy="506002"/>
            <a:chOff x="406685" y="3175999"/>
            <a:chExt cx="11373494" cy="506002"/>
          </a:xfrm>
        </p:grpSpPr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A699446E-101F-4020-B253-BAA59A10ED48}"/>
                </a:ext>
              </a:extLst>
            </p:cNvPr>
            <p:cNvSpPr/>
            <p:nvPr userDrawn="1"/>
          </p:nvSpPr>
          <p:spPr>
            <a:xfrm>
              <a:off x="406685" y="3175999"/>
              <a:ext cx="2322816" cy="506002"/>
            </a:xfrm>
            <a:prstGeom prst="parallelogram">
              <a:avLst>
                <a:gd name="adj" fmla="val 5951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BR" noProof="0" dirty="0">
                  <a:solidFill>
                    <a:schemeClr val="tx2"/>
                  </a:solidFill>
                </a:rPr>
                <a:t>JANEIRO</a:t>
              </a:r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4546DEA4-99BF-4F38-AD25-66E535451EC7}"/>
                </a:ext>
              </a:extLst>
            </p:cNvPr>
            <p:cNvSpPr/>
            <p:nvPr userDrawn="1"/>
          </p:nvSpPr>
          <p:spPr>
            <a:xfrm>
              <a:off x="2669354" y="3175999"/>
              <a:ext cx="2322816" cy="506002"/>
            </a:xfrm>
            <a:prstGeom prst="parallelogram">
              <a:avLst>
                <a:gd name="adj" fmla="val 5951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BR" noProof="0" dirty="0">
                  <a:solidFill>
                    <a:schemeClr val="tx2"/>
                  </a:solidFill>
                </a:rPr>
                <a:t>FEVEREIRO</a:t>
              </a:r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F7649109-A946-4122-A4F0-7AB3740318ED}"/>
                </a:ext>
              </a:extLst>
            </p:cNvPr>
            <p:cNvSpPr/>
            <p:nvPr userDrawn="1"/>
          </p:nvSpPr>
          <p:spPr>
            <a:xfrm>
              <a:off x="4932023" y="3175999"/>
              <a:ext cx="2322816" cy="506002"/>
            </a:xfrm>
            <a:prstGeom prst="parallelogram">
              <a:avLst>
                <a:gd name="adj" fmla="val 5951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BR" noProof="0" dirty="0">
                  <a:solidFill>
                    <a:schemeClr val="tx2"/>
                  </a:solidFill>
                </a:rPr>
                <a:t>MARÇO</a:t>
              </a:r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:a16="http://schemas.microsoft.com/office/drawing/2014/main" id="{FF21E5CE-E72B-4E92-BD31-1687D038F53A}"/>
                </a:ext>
              </a:extLst>
            </p:cNvPr>
            <p:cNvSpPr/>
            <p:nvPr userDrawn="1"/>
          </p:nvSpPr>
          <p:spPr>
            <a:xfrm>
              <a:off x="7194693" y="3175999"/>
              <a:ext cx="2322816" cy="506002"/>
            </a:xfrm>
            <a:prstGeom prst="parallelogram">
              <a:avLst>
                <a:gd name="adj" fmla="val 5951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BR" noProof="0" dirty="0">
                  <a:solidFill>
                    <a:schemeClr val="tx2"/>
                  </a:solidFill>
                </a:rPr>
                <a:t>ABRIL</a:t>
              </a:r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03427C2E-DFAB-4FB9-A611-F9B5E45F94C9}"/>
                </a:ext>
              </a:extLst>
            </p:cNvPr>
            <p:cNvSpPr/>
            <p:nvPr userDrawn="1"/>
          </p:nvSpPr>
          <p:spPr>
            <a:xfrm>
              <a:off x="9457363" y="3175999"/>
              <a:ext cx="2322816" cy="506002"/>
            </a:xfrm>
            <a:prstGeom prst="parallelogram">
              <a:avLst>
                <a:gd name="adj" fmla="val 5951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pt-BR" noProof="0" dirty="0">
                  <a:solidFill>
                    <a:schemeClr val="tx2"/>
                  </a:solidFill>
                </a:rPr>
                <a:t>MAIO</a:t>
              </a:r>
            </a:p>
          </p:txBody>
        </p:sp>
      </p:grp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FE98CF56-49D9-4EE0-8948-7B306B044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252" y="2014037"/>
            <a:ext cx="2541588" cy="41546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836CD16-3EF1-4753-8B0C-05095A81A9EE}"/>
              </a:ext>
            </a:extLst>
          </p:cNvPr>
          <p:cNvGrpSpPr/>
          <p:nvPr userDrawn="1"/>
        </p:nvGrpSpPr>
        <p:grpSpPr>
          <a:xfrm rot="10800000">
            <a:off x="3690559" y="3840950"/>
            <a:ext cx="123290" cy="585626"/>
            <a:chOff x="1602768" y="2537718"/>
            <a:chExt cx="123290" cy="585626"/>
          </a:xfrm>
          <a:solidFill>
            <a:schemeClr val="tx2"/>
          </a:solidFill>
        </p:grpSpPr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7C07BB6C-738F-4079-841F-97F39F4D45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64413" y="2661007"/>
              <a:ext cx="0" cy="462337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F7367F-B016-4736-BD59-3AB55DA60F75}"/>
                </a:ext>
              </a:extLst>
            </p:cNvPr>
            <p:cNvSpPr/>
            <p:nvPr userDrawn="1"/>
          </p:nvSpPr>
          <p:spPr>
            <a:xfrm>
              <a:off x="1602768" y="2537718"/>
              <a:ext cx="123290" cy="12329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2" name="Espaço Reservado para Texto 23">
            <a:extLst>
              <a:ext uri="{FF2B5EF4-FFF2-40B4-BE49-F238E27FC236}">
                <a16:creationId xmlns:a16="http://schemas.microsoft.com/office/drawing/2014/main" id="{7F96BFBA-B6DC-4545-A84F-FC358D802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1409" y="4831273"/>
            <a:ext cx="2541588" cy="41546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3" name="Espaço Reservado para Texto 23">
            <a:extLst>
              <a:ext uri="{FF2B5EF4-FFF2-40B4-BE49-F238E27FC236}">
                <a16:creationId xmlns:a16="http://schemas.microsoft.com/office/drawing/2014/main" id="{09F7AE02-7B72-41CA-BBBA-690477320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1409" y="4520326"/>
            <a:ext cx="2541588" cy="287509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Ipsum </a:t>
            </a: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4091BA52-5A79-4CAB-AA26-A5756F64F583}"/>
              </a:ext>
            </a:extLst>
          </p:cNvPr>
          <p:cNvGrpSpPr/>
          <p:nvPr userDrawn="1"/>
        </p:nvGrpSpPr>
        <p:grpSpPr>
          <a:xfrm>
            <a:off x="6034353" y="2537718"/>
            <a:ext cx="123290" cy="585626"/>
            <a:chOff x="1602768" y="2537718"/>
            <a:chExt cx="123290" cy="585626"/>
          </a:xfrm>
          <a:solidFill>
            <a:schemeClr val="tx2"/>
          </a:solidFill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5FF8A3A-6415-482C-8089-34FDE6C4911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64413" y="2661007"/>
              <a:ext cx="0" cy="462337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E66E73-E607-49A1-B68F-EA52DE35CB07}"/>
                </a:ext>
              </a:extLst>
            </p:cNvPr>
            <p:cNvSpPr/>
            <p:nvPr userDrawn="1"/>
          </p:nvSpPr>
          <p:spPr>
            <a:xfrm>
              <a:off x="1602768" y="2537718"/>
              <a:ext cx="123290" cy="12329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7" name="Espaço Reservado para Texto 23">
            <a:extLst>
              <a:ext uri="{FF2B5EF4-FFF2-40B4-BE49-F238E27FC236}">
                <a16:creationId xmlns:a16="http://schemas.microsoft.com/office/drawing/2014/main" id="{FC353EB4-FA83-4005-9982-8EDF802098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6849" y="2014037"/>
            <a:ext cx="2541588" cy="41546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8" name="Espaço Reservado para Texto 23">
            <a:extLst>
              <a:ext uri="{FF2B5EF4-FFF2-40B4-BE49-F238E27FC236}">
                <a16:creationId xmlns:a16="http://schemas.microsoft.com/office/drawing/2014/main" id="{F50F63B2-7BE2-458F-B8F4-C5D3402983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6849" y="1703090"/>
            <a:ext cx="2541588" cy="287509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Ipsum </a:t>
            </a: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859E1E28-F81D-47AB-B89E-D20C3A12D0D5}"/>
              </a:ext>
            </a:extLst>
          </p:cNvPr>
          <p:cNvGrpSpPr/>
          <p:nvPr userDrawn="1"/>
        </p:nvGrpSpPr>
        <p:grpSpPr>
          <a:xfrm rot="10800000">
            <a:off x="8272833" y="3840950"/>
            <a:ext cx="123290" cy="585626"/>
            <a:chOff x="1602768" y="2537718"/>
            <a:chExt cx="123290" cy="585626"/>
          </a:xfrm>
          <a:solidFill>
            <a:schemeClr val="tx2"/>
          </a:solidFill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437426DB-4E59-460D-BA07-91C2AA7000A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64413" y="2661007"/>
              <a:ext cx="0" cy="462337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8C1D25-F344-4CE1-876B-EB44E6EB37A8}"/>
                </a:ext>
              </a:extLst>
            </p:cNvPr>
            <p:cNvSpPr/>
            <p:nvPr userDrawn="1"/>
          </p:nvSpPr>
          <p:spPr>
            <a:xfrm>
              <a:off x="1602768" y="2537718"/>
              <a:ext cx="123290" cy="12329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42" name="Espaço Reservado para Texto 23">
            <a:extLst>
              <a:ext uri="{FF2B5EF4-FFF2-40B4-BE49-F238E27FC236}">
                <a16:creationId xmlns:a16="http://schemas.microsoft.com/office/drawing/2014/main" id="{FC4C199B-1DF3-4B6C-9044-FBE141DB72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683" y="4831273"/>
            <a:ext cx="2541588" cy="41546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3" name="Espaço Reservado para Texto 23">
            <a:extLst>
              <a:ext uri="{FF2B5EF4-FFF2-40B4-BE49-F238E27FC236}">
                <a16:creationId xmlns:a16="http://schemas.microsoft.com/office/drawing/2014/main" id="{2F14D7D9-4C8A-47B7-B803-E0E49F4918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3683" y="4520326"/>
            <a:ext cx="2541588" cy="287509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Ipsum </a:t>
            </a: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2040D7BD-F169-4920-BAF9-2345E09B5B24}"/>
              </a:ext>
            </a:extLst>
          </p:cNvPr>
          <p:cNvGrpSpPr/>
          <p:nvPr userDrawn="1"/>
        </p:nvGrpSpPr>
        <p:grpSpPr>
          <a:xfrm>
            <a:off x="10607434" y="2537718"/>
            <a:ext cx="123290" cy="585626"/>
            <a:chOff x="1602768" y="2537718"/>
            <a:chExt cx="123290" cy="585626"/>
          </a:xfrm>
          <a:solidFill>
            <a:schemeClr val="tx2"/>
          </a:solidFill>
        </p:grpSpPr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5845E547-4652-4580-AF15-6CA8B15BFE9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64413" y="2661007"/>
              <a:ext cx="0" cy="462337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0CC5E6-846A-47C4-BE82-A7C5C5E21E17}"/>
                </a:ext>
              </a:extLst>
            </p:cNvPr>
            <p:cNvSpPr/>
            <p:nvPr userDrawn="1"/>
          </p:nvSpPr>
          <p:spPr>
            <a:xfrm>
              <a:off x="1602768" y="2537718"/>
              <a:ext cx="123290" cy="12329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47" name="Espaço Reservado para Texto 23">
            <a:extLst>
              <a:ext uri="{FF2B5EF4-FFF2-40B4-BE49-F238E27FC236}">
                <a16:creationId xmlns:a16="http://schemas.microsoft.com/office/drawing/2014/main" id="{BA236539-C2F4-4FF6-8131-8834E12680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9930" y="2014037"/>
            <a:ext cx="2541588" cy="41546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lang="pt-BR" sz="1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8" name="Espaço Reservado para Texto 23">
            <a:extLst>
              <a:ext uri="{FF2B5EF4-FFF2-40B4-BE49-F238E27FC236}">
                <a16:creationId xmlns:a16="http://schemas.microsoft.com/office/drawing/2014/main" id="{0AF894AB-DA10-4943-A121-DC10578813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9930" y="1703090"/>
            <a:ext cx="2541588" cy="287509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Ipsum </a:t>
            </a: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6D1A5D58-B929-4B60-A518-F2EFDEE4CD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252" y="1703090"/>
            <a:ext cx="2541588" cy="287509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Ipsum </a:t>
            </a:r>
            <a:r>
              <a:rPr lang="pt-BR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lang="pt-B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77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C86C3-57AD-40E0-B176-2B882F49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290BE-8CEA-41FD-933B-AD5E232C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2B6AA-5999-4AA3-A4E8-CD3817FC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A4FDED-A6D0-4EF3-B62A-7615CBB1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591ABA3-8701-4AD6-AA81-EF95F15C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398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1AF50-FA45-49E2-B295-BA261714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3E638-8811-427A-A627-6C8B9C6C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A4E5A6-72B7-4C8F-BD1A-3094F85C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9392D7-B80E-454C-BC75-E1DBBEA2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CC0BE35-009A-4EF7-806D-4D9C17FA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233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EFA98-0AA3-488E-8591-1D47FA73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7EEAF-A3EF-47D7-AA3F-27D97568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C400D4-A5F0-434C-8D28-9CE0603C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108E0E-1CFA-4608-822A-2FAF203D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7FE4B-2475-47E6-8694-A5DE9E20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E217348-8A1C-4AF3-AAA3-61836571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4197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34772-E5D6-4ABA-803D-DF89AEB4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D21D5D-F19D-4AD8-85D2-9A919F0AE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0DB26E-B51E-4F80-BC1F-74EEB6CA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E771E0-93DE-408B-9DF6-C139C7E1A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417B7A-7AB7-4980-B590-8395ABF3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4B6D86-868B-4478-844C-3CE4029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C2C1D0-FFD3-4C1F-8736-6C2823F2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DD0A93DF-6F93-41BA-A3B5-7127306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818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66EFE-46E1-49F6-BCED-4D784E27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CB2628-78C5-4F39-8219-EADA7B18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E6EC7A-7352-40AF-986A-CECEDFBB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8DB4E9D-D092-416F-8571-3D25BBD7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03754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3E3852-1FE7-45C0-8ACA-4CA18F27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8EA1CA-E316-44E5-A0B3-962D8986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68EBB75-8A5B-4A13-8DC6-EAD6D2E7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6251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CE950-A012-418E-9244-034871AB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CCFE0-A5BC-4517-A9D2-8D45AB4DD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AACF9C-5AF6-4C39-9DF9-F8C38B30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9042FB-ADC0-40B1-9BF1-0F78DC48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C34994-6818-456F-8F12-F02109F4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0397E645-FA71-4362-957D-D17C3F0C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057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19CDE-BBCB-4896-A8BC-0E58C958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26B3F-B884-43BE-AA4C-F9285C0A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6BA53-3702-4466-909C-7514D4DE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D76EE-F37D-42C0-AF43-E7C96118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B23D4F-DC33-4242-84B6-4C854AB9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029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4094E-58C1-49FC-B97F-CD72EB9A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233FE3-1EBD-49AA-94A9-965B34AA3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EF402F-6A08-4354-8C50-0AE33C54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CA6D5F-C099-43ED-9D74-89055C43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D3C75-BF3D-4291-875C-2A7F8CB0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04AA99A9-8D07-4B25-A064-64787E9E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1879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4D77A-4CE9-43B6-893A-2622E867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94EBB2-BB55-4472-A6C9-31F4E7E7B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22562-82F2-4D10-9185-A3FCD39D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6FE74-3BBD-44F6-8734-284ADE01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8117E49-05F2-4791-A671-0D160C09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8917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712253-5E2B-487B-B94A-255315CBE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924888-9EA6-4350-8F80-8E8C582F2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65BB7-DE7F-4C95-A5E5-A2BF0999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2B124-CC9F-4331-B286-E51F1E3D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1C5E707-F95E-4F1C-AA88-6C94665F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9800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A0B0-C6C9-4892-A5C6-0CC30D765D5A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328B-F43F-45A8-8041-BFCE08241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611410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2078-CC8E-40F0-A8C0-D26F9BB7E668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9404-D714-49FE-994A-E520AF322C9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025902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555B-0A63-4E1E-8634-EC9B6EB19E3B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0FB7-7869-4C4B-B7DF-9B30E6FF3F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84924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8A52-AE5F-4DE6-B18E-1A0C5AE29CE3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AE24-1127-4EBF-817F-EDBEB5385F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993802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BD7E-C4C5-4F09-A7DE-96686998A48E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F116-A268-4BFF-9C7D-FD3EDFCD99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23882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6E31-0993-4548-A97B-58C453A358DA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7F42-C149-40CD-94E8-EAC6A8B8B4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39435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67FC-9FD3-41FC-89BB-13421687A7B3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453A-9363-47C2-B3C6-105F437C0C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47634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75CF1-BC33-464A-813E-27667CC9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AB4579-FE3A-4939-BCB9-EC1BA8DE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D08361-0283-416D-9C71-7C4505B1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6DCABF-FD20-47D4-95B5-6CEBC825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DCCF0-F6A2-4A98-93F0-FF30B6D3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59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E71F-61E0-47F1-88CD-318690C546E8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D432-4927-48F4-B0E7-BF75C00219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496599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F992-97C9-4F2A-BE7A-6791AEE79682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3503-3303-4C56-8B77-3B9B8C89526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182315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61E9-FD4D-4002-8C54-7E95F40BBCF0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142F-C81B-472D-B0F6-B34872ABC8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50145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BF3-4F89-4DF0-BE10-47DD81663A5D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B407-19AE-440C-91CE-6155F75F04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77160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DD2A2-DF95-4572-BC31-7631FC53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61D1A2-01E1-48A9-B128-D2CC1878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19F2C4-3DF3-47F5-8784-20F70C3FE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E66C4A-B64D-4928-A10D-20AA5E52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CC01E0-880D-4134-90C3-B6F9E2A9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A8308C-8C92-4C55-9350-79C119C9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24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EFB64-3484-44E0-9F66-FA2DD78D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2072C6-D17F-4122-AB3B-1367D6406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E2B108-7640-4843-BC48-D02C30812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ECD3F1-53FF-4791-A0D3-CB2BB85EC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0B610A-427A-4ACC-BC85-D075D35C5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2FCF2A-16F4-41A8-ABA6-7A9024C8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C60742-9971-4D78-80FB-805CBFFC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5E0683-B7B5-417F-BA6B-4EBE6DB5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1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CA579-D55D-49EF-9B5E-CF8E1EC1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31186C-0253-435D-A573-396F4371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6EFAC2-F4C8-47A1-9AE1-87B9D5F8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91B758-D4B3-417D-89EB-F2C05331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29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04F3E0-2E26-49D7-A33E-E61AC8C1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E59885-02D7-4F42-896C-6FE053E7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ACA1D9-776D-436F-8618-6DEC8FEB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2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A4D43-8D18-4C1D-8768-55C8654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FB7047-3EAC-4812-AA3A-7864D988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FB43C4-0DC7-47C3-A19B-8CAE6B16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20E957-711F-4C89-962F-67959DD5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3463B6-74E7-4DFE-8171-E7779B51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51F119-FAB0-4076-833A-2634364A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10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B290B-C82C-4168-8ECB-9FBB51A4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90FA48-1AE1-4BD3-95C8-15BFC877F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1BAC39-0AD4-4BF2-88DB-7BF53028A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B1509C-0E5A-4AD1-B605-0803DAFD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Setembro de 2020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8903E0-0FE8-484A-82FC-4692CDC5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78DF47-E66F-4A5C-9053-1D99479A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3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B9991C-1306-418A-8C08-BB852DBD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3A9066-0F54-46D2-A6C8-3E294801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35C593-9B8F-4EC9-A773-86153D75D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Setembro de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91B513-0382-48C3-B319-505AB6F0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A6C26-1BC9-4E70-AE12-69A75039E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FBCBF-06EB-4405-A8F7-D1AA08AAB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9BE005-C64D-4CAF-B906-EF572A20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3273B4-951E-489C-9DB9-6251A83C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5EFA79-9173-4288-9018-90CDED0E1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Setembro de 2020</a:t>
            </a:r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0F6851-2A1F-46A1-8921-C56414057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9B69840-E138-4A11-9AFA-D6C81316B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73EEA1D-F294-4872-A789-B0B343E9D0B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161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FB70A-22E7-470C-B384-DB555F78F2BE}" type="datetime1">
              <a:rPr lang="pt-BR" smtClean="0"/>
              <a:pPr>
                <a:defRPr/>
              </a:pPr>
              <a:t>11/03/2024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36593-F8DE-4FC8-BE46-5EDF7C8E91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97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egops@tcu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17C202-35E4-4E97-CEBC-1DB4AC10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edifício, grande, água&#10;&#10;Descrição gerada automaticamente">
            <a:extLst>
              <a:ext uri="{FF2B5EF4-FFF2-40B4-BE49-F238E27FC236}">
                <a16:creationId xmlns:a16="http://schemas.microsoft.com/office/drawing/2014/main" id="{CE4B13C4-1416-42AF-AA68-1567C3D05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0FF649-AA69-47AD-9C1D-17CA5F528124}"/>
              </a:ext>
            </a:extLst>
          </p:cNvPr>
          <p:cNvSpPr txBox="1"/>
          <p:nvPr/>
        </p:nvSpPr>
        <p:spPr>
          <a:xfrm>
            <a:off x="251535" y="398635"/>
            <a:ext cx="5291093" cy="4170372"/>
          </a:xfrm>
          <a:custGeom>
            <a:avLst/>
            <a:gdLst>
              <a:gd name="connsiteX0" fmla="*/ 0 w 5291093"/>
              <a:gd name="connsiteY0" fmla="*/ 0 h 4170372"/>
              <a:gd name="connsiteX1" fmla="*/ 482077 w 5291093"/>
              <a:gd name="connsiteY1" fmla="*/ 0 h 4170372"/>
              <a:gd name="connsiteX2" fmla="*/ 1069977 w 5291093"/>
              <a:gd name="connsiteY2" fmla="*/ 0 h 4170372"/>
              <a:gd name="connsiteX3" fmla="*/ 1763698 w 5291093"/>
              <a:gd name="connsiteY3" fmla="*/ 0 h 4170372"/>
              <a:gd name="connsiteX4" fmla="*/ 2245775 w 5291093"/>
              <a:gd name="connsiteY4" fmla="*/ 0 h 4170372"/>
              <a:gd name="connsiteX5" fmla="*/ 2886585 w 5291093"/>
              <a:gd name="connsiteY5" fmla="*/ 0 h 4170372"/>
              <a:gd name="connsiteX6" fmla="*/ 3368663 w 5291093"/>
              <a:gd name="connsiteY6" fmla="*/ 0 h 4170372"/>
              <a:gd name="connsiteX7" fmla="*/ 3956562 w 5291093"/>
              <a:gd name="connsiteY7" fmla="*/ 0 h 4170372"/>
              <a:gd name="connsiteX8" fmla="*/ 4597372 w 5291093"/>
              <a:gd name="connsiteY8" fmla="*/ 0 h 4170372"/>
              <a:gd name="connsiteX9" fmla="*/ 5291093 w 5291093"/>
              <a:gd name="connsiteY9" fmla="*/ 0 h 4170372"/>
              <a:gd name="connsiteX10" fmla="*/ 5291093 w 5291093"/>
              <a:gd name="connsiteY10" fmla="*/ 470656 h 4170372"/>
              <a:gd name="connsiteX11" fmla="*/ 5291093 w 5291093"/>
              <a:gd name="connsiteY11" fmla="*/ 1066424 h 4170372"/>
              <a:gd name="connsiteX12" fmla="*/ 5291093 w 5291093"/>
              <a:gd name="connsiteY12" fmla="*/ 1745599 h 4170372"/>
              <a:gd name="connsiteX13" fmla="*/ 5291093 w 5291093"/>
              <a:gd name="connsiteY13" fmla="*/ 2383070 h 4170372"/>
              <a:gd name="connsiteX14" fmla="*/ 5291093 w 5291093"/>
              <a:gd name="connsiteY14" fmla="*/ 2937133 h 4170372"/>
              <a:gd name="connsiteX15" fmla="*/ 5291093 w 5291093"/>
              <a:gd name="connsiteY15" fmla="*/ 3574605 h 4170372"/>
              <a:gd name="connsiteX16" fmla="*/ 5291093 w 5291093"/>
              <a:gd name="connsiteY16" fmla="*/ 4170372 h 4170372"/>
              <a:gd name="connsiteX17" fmla="*/ 4703194 w 5291093"/>
              <a:gd name="connsiteY17" fmla="*/ 4170372 h 4170372"/>
              <a:gd name="connsiteX18" fmla="*/ 4009473 w 5291093"/>
              <a:gd name="connsiteY18" fmla="*/ 4170372 h 4170372"/>
              <a:gd name="connsiteX19" fmla="*/ 3315752 w 5291093"/>
              <a:gd name="connsiteY19" fmla="*/ 4170372 h 4170372"/>
              <a:gd name="connsiteX20" fmla="*/ 2674941 w 5291093"/>
              <a:gd name="connsiteY20" fmla="*/ 4170372 h 4170372"/>
              <a:gd name="connsiteX21" fmla="*/ 2034131 w 5291093"/>
              <a:gd name="connsiteY21" fmla="*/ 4170372 h 4170372"/>
              <a:gd name="connsiteX22" fmla="*/ 1393321 w 5291093"/>
              <a:gd name="connsiteY22" fmla="*/ 4170372 h 4170372"/>
              <a:gd name="connsiteX23" fmla="*/ 911244 w 5291093"/>
              <a:gd name="connsiteY23" fmla="*/ 4170372 h 4170372"/>
              <a:gd name="connsiteX24" fmla="*/ 0 w 5291093"/>
              <a:gd name="connsiteY24" fmla="*/ 4170372 h 4170372"/>
              <a:gd name="connsiteX25" fmla="*/ 0 w 5291093"/>
              <a:gd name="connsiteY25" fmla="*/ 3574605 h 4170372"/>
              <a:gd name="connsiteX26" fmla="*/ 0 w 5291093"/>
              <a:gd name="connsiteY26" fmla="*/ 3103948 h 4170372"/>
              <a:gd name="connsiteX27" fmla="*/ 0 w 5291093"/>
              <a:gd name="connsiteY27" fmla="*/ 2466477 h 4170372"/>
              <a:gd name="connsiteX28" fmla="*/ 0 w 5291093"/>
              <a:gd name="connsiteY28" fmla="*/ 1995821 h 4170372"/>
              <a:gd name="connsiteX29" fmla="*/ 0 w 5291093"/>
              <a:gd name="connsiteY29" fmla="*/ 1400053 h 4170372"/>
              <a:gd name="connsiteX30" fmla="*/ 0 w 5291093"/>
              <a:gd name="connsiteY30" fmla="*/ 720879 h 4170372"/>
              <a:gd name="connsiteX31" fmla="*/ 0 w 5291093"/>
              <a:gd name="connsiteY31" fmla="*/ 0 h 41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91093" h="4170372" fill="none" extrusionOk="0">
                <a:moveTo>
                  <a:pt x="0" y="0"/>
                </a:moveTo>
                <a:cubicBezTo>
                  <a:pt x="102107" y="-29853"/>
                  <a:pt x="351110" y="46290"/>
                  <a:pt x="482077" y="0"/>
                </a:cubicBezTo>
                <a:cubicBezTo>
                  <a:pt x="613044" y="-46290"/>
                  <a:pt x="797577" y="46495"/>
                  <a:pt x="1069977" y="0"/>
                </a:cubicBezTo>
                <a:cubicBezTo>
                  <a:pt x="1342377" y="-46495"/>
                  <a:pt x="1522117" y="71478"/>
                  <a:pt x="1763698" y="0"/>
                </a:cubicBezTo>
                <a:cubicBezTo>
                  <a:pt x="2005279" y="-71478"/>
                  <a:pt x="2030651" y="19669"/>
                  <a:pt x="2245775" y="0"/>
                </a:cubicBezTo>
                <a:cubicBezTo>
                  <a:pt x="2460899" y="-19669"/>
                  <a:pt x="2705391" y="66986"/>
                  <a:pt x="2886585" y="0"/>
                </a:cubicBezTo>
                <a:cubicBezTo>
                  <a:pt x="3067779" y="-66986"/>
                  <a:pt x="3245324" y="29274"/>
                  <a:pt x="3368663" y="0"/>
                </a:cubicBezTo>
                <a:cubicBezTo>
                  <a:pt x="3492002" y="-29274"/>
                  <a:pt x="3698120" y="50118"/>
                  <a:pt x="3956562" y="0"/>
                </a:cubicBezTo>
                <a:cubicBezTo>
                  <a:pt x="4215004" y="-50118"/>
                  <a:pt x="4369549" y="24736"/>
                  <a:pt x="4597372" y="0"/>
                </a:cubicBezTo>
                <a:cubicBezTo>
                  <a:pt x="4825195" y="-24736"/>
                  <a:pt x="5110142" y="57799"/>
                  <a:pt x="5291093" y="0"/>
                </a:cubicBezTo>
                <a:cubicBezTo>
                  <a:pt x="5324849" y="104037"/>
                  <a:pt x="5249013" y="235600"/>
                  <a:pt x="5291093" y="470656"/>
                </a:cubicBezTo>
                <a:cubicBezTo>
                  <a:pt x="5333173" y="705712"/>
                  <a:pt x="5241212" y="832576"/>
                  <a:pt x="5291093" y="1066424"/>
                </a:cubicBezTo>
                <a:cubicBezTo>
                  <a:pt x="5340974" y="1300272"/>
                  <a:pt x="5252891" y="1444526"/>
                  <a:pt x="5291093" y="1745599"/>
                </a:cubicBezTo>
                <a:cubicBezTo>
                  <a:pt x="5329295" y="2046673"/>
                  <a:pt x="5225661" y="2091123"/>
                  <a:pt x="5291093" y="2383070"/>
                </a:cubicBezTo>
                <a:cubicBezTo>
                  <a:pt x="5356525" y="2675017"/>
                  <a:pt x="5228838" y="2760918"/>
                  <a:pt x="5291093" y="2937133"/>
                </a:cubicBezTo>
                <a:cubicBezTo>
                  <a:pt x="5353348" y="3113348"/>
                  <a:pt x="5238485" y="3265543"/>
                  <a:pt x="5291093" y="3574605"/>
                </a:cubicBezTo>
                <a:cubicBezTo>
                  <a:pt x="5343701" y="3883667"/>
                  <a:pt x="5225272" y="4050323"/>
                  <a:pt x="5291093" y="4170372"/>
                </a:cubicBezTo>
                <a:cubicBezTo>
                  <a:pt x="5107728" y="4202276"/>
                  <a:pt x="4846155" y="4163250"/>
                  <a:pt x="4703194" y="4170372"/>
                </a:cubicBezTo>
                <a:cubicBezTo>
                  <a:pt x="4560233" y="4177494"/>
                  <a:pt x="4314352" y="4089493"/>
                  <a:pt x="4009473" y="4170372"/>
                </a:cubicBezTo>
                <a:cubicBezTo>
                  <a:pt x="3704594" y="4251251"/>
                  <a:pt x="3526749" y="4166238"/>
                  <a:pt x="3315752" y="4170372"/>
                </a:cubicBezTo>
                <a:cubicBezTo>
                  <a:pt x="3104755" y="4174506"/>
                  <a:pt x="2927885" y="4151877"/>
                  <a:pt x="2674941" y="4170372"/>
                </a:cubicBezTo>
                <a:cubicBezTo>
                  <a:pt x="2421997" y="4188867"/>
                  <a:pt x="2285866" y="4124842"/>
                  <a:pt x="2034131" y="4170372"/>
                </a:cubicBezTo>
                <a:cubicBezTo>
                  <a:pt x="1782396" y="4215902"/>
                  <a:pt x="1584957" y="4137379"/>
                  <a:pt x="1393321" y="4170372"/>
                </a:cubicBezTo>
                <a:cubicBezTo>
                  <a:pt x="1201685" y="4203365"/>
                  <a:pt x="1052268" y="4142109"/>
                  <a:pt x="911244" y="4170372"/>
                </a:cubicBezTo>
                <a:cubicBezTo>
                  <a:pt x="770220" y="4198635"/>
                  <a:pt x="397042" y="4081299"/>
                  <a:pt x="0" y="4170372"/>
                </a:cubicBezTo>
                <a:cubicBezTo>
                  <a:pt x="-42101" y="3942783"/>
                  <a:pt x="61147" y="3777091"/>
                  <a:pt x="0" y="3574605"/>
                </a:cubicBezTo>
                <a:cubicBezTo>
                  <a:pt x="-61147" y="3372119"/>
                  <a:pt x="24711" y="3222374"/>
                  <a:pt x="0" y="3103948"/>
                </a:cubicBezTo>
                <a:cubicBezTo>
                  <a:pt x="-24711" y="2985522"/>
                  <a:pt x="2226" y="2759377"/>
                  <a:pt x="0" y="2466477"/>
                </a:cubicBezTo>
                <a:cubicBezTo>
                  <a:pt x="-2226" y="2173577"/>
                  <a:pt x="27004" y="2159815"/>
                  <a:pt x="0" y="1995821"/>
                </a:cubicBezTo>
                <a:cubicBezTo>
                  <a:pt x="-27004" y="1831827"/>
                  <a:pt x="4892" y="1662895"/>
                  <a:pt x="0" y="1400053"/>
                </a:cubicBezTo>
                <a:cubicBezTo>
                  <a:pt x="-4892" y="1137211"/>
                  <a:pt x="51993" y="919829"/>
                  <a:pt x="0" y="720879"/>
                </a:cubicBezTo>
                <a:cubicBezTo>
                  <a:pt x="-51993" y="521929"/>
                  <a:pt x="34449" y="321928"/>
                  <a:pt x="0" y="0"/>
                </a:cubicBezTo>
                <a:close/>
              </a:path>
              <a:path w="5291093" h="4170372" stroke="0" extrusionOk="0">
                <a:moveTo>
                  <a:pt x="0" y="0"/>
                </a:moveTo>
                <a:cubicBezTo>
                  <a:pt x="148855" y="-8841"/>
                  <a:pt x="318222" y="1126"/>
                  <a:pt x="534988" y="0"/>
                </a:cubicBezTo>
                <a:cubicBezTo>
                  <a:pt x="751754" y="-1126"/>
                  <a:pt x="860769" y="20792"/>
                  <a:pt x="964155" y="0"/>
                </a:cubicBezTo>
                <a:cubicBezTo>
                  <a:pt x="1067541" y="-20792"/>
                  <a:pt x="1323674" y="842"/>
                  <a:pt x="1657876" y="0"/>
                </a:cubicBezTo>
                <a:cubicBezTo>
                  <a:pt x="1992078" y="-842"/>
                  <a:pt x="1959128" y="32852"/>
                  <a:pt x="2192864" y="0"/>
                </a:cubicBezTo>
                <a:cubicBezTo>
                  <a:pt x="2426600" y="-32852"/>
                  <a:pt x="2592922" y="36238"/>
                  <a:pt x="2727852" y="0"/>
                </a:cubicBezTo>
                <a:cubicBezTo>
                  <a:pt x="2862782" y="-36238"/>
                  <a:pt x="3184792" y="24822"/>
                  <a:pt x="3421573" y="0"/>
                </a:cubicBezTo>
                <a:cubicBezTo>
                  <a:pt x="3658354" y="-24822"/>
                  <a:pt x="3772066" y="24287"/>
                  <a:pt x="3903651" y="0"/>
                </a:cubicBezTo>
                <a:cubicBezTo>
                  <a:pt x="4035236" y="-24287"/>
                  <a:pt x="4276572" y="67037"/>
                  <a:pt x="4597372" y="0"/>
                </a:cubicBezTo>
                <a:cubicBezTo>
                  <a:pt x="4918172" y="-67037"/>
                  <a:pt x="4980324" y="10130"/>
                  <a:pt x="5291093" y="0"/>
                </a:cubicBezTo>
                <a:cubicBezTo>
                  <a:pt x="5349652" y="262507"/>
                  <a:pt x="5274827" y="472389"/>
                  <a:pt x="5291093" y="595767"/>
                </a:cubicBezTo>
                <a:cubicBezTo>
                  <a:pt x="5307359" y="719145"/>
                  <a:pt x="5222335" y="934431"/>
                  <a:pt x="5291093" y="1191535"/>
                </a:cubicBezTo>
                <a:cubicBezTo>
                  <a:pt x="5359851" y="1448639"/>
                  <a:pt x="5254282" y="1673773"/>
                  <a:pt x="5291093" y="1829006"/>
                </a:cubicBezTo>
                <a:cubicBezTo>
                  <a:pt x="5327904" y="1984239"/>
                  <a:pt x="5265777" y="2199043"/>
                  <a:pt x="5291093" y="2299662"/>
                </a:cubicBezTo>
                <a:cubicBezTo>
                  <a:pt x="5316409" y="2400281"/>
                  <a:pt x="5267402" y="2633356"/>
                  <a:pt x="5291093" y="2895430"/>
                </a:cubicBezTo>
                <a:cubicBezTo>
                  <a:pt x="5314784" y="3157504"/>
                  <a:pt x="5282477" y="3352477"/>
                  <a:pt x="5291093" y="3491197"/>
                </a:cubicBezTo>
                <a:cubicBezTo>
                  <a:pt x="5299709" y="3629917"/>
                  <a:pt x="5255492" y="3889989"/>
                  <a:pt x="5291093" y="4170372"/>
                </a:cubicBezTo>
                <a:cubicBezTo>
                  <a:pt x="4971568" y="4173645"/>
                  <a:pt x="4890452" y="4131191"/>
                  <a:pt x="4650283" y="4170372"/>
                </a:cubicBezTo>
                <a:cubicBezTo>
                  <a:pt x="4410114" y="4209553"/>
                  <a:pt x="4287170" y="4112697"/>
                  <a:pt x="4062384" y="4170372"/>
                </a:cubicBezTo>
                <a:cubicBezTo>
                  <a:pt x="3837598" y="4228047"/>
                  <a:pt x="3796659" y="4156470"/>
                  <a:pt x="3633217" y="4170372"/>
                </a:cubicBezTo>
                <a:cubicBezTo>
                  <a:pt x="3469775" y="4184274"/>
                  <a:pt x="3385807" y="4148039"/>
                  <a:pt x="3151140" y="4170372"/>
                </a:cubicBezTo>
                <a:cubicBezTo>
                  <a:pt x="2916473" y="4192705"/>
                  <a:pt x="2697675" y="4121981"/>
                  <a:pt x="2457419" y="4170372"/>
                </a:cubicBezTo>
                <a:cubicBezTo>
                  <a:pt x="2217163" y="4218763"/>
                  <a:pt x="2039482" y="4131448"/>
                  <a:pt x="1869520" y="4170372"/>
                </a:cubicBezTo>
                <a:cubicBezTo>
                  <a:pt x="1699558" y="4209296"/>
                  <a:pt x="1528544" y="4164494"/>
                  <a:pt x="1387442" y="4170372"/>
                </a:cubicBezTo>
                <a:cubicBezTo>
                  <a:pt x="1246340" y="4176250"/>
                  <a:pt x="1002663" y="4130421"/>
                  <a:pt x="799543" y="4170372"/>
                </a:cubicBezTo>
                <a:cubicBezTo>
                  <a:pt x="596423" y="4210323"/>
                  <a:pt x="171346" y="4110021"/>
                  <a:pt x="0" y="4170372"/>
                </a:cubicBezTo>
                <a:cubicBezTo>
                  <a:pt x="-48588" y="4008946"/>
                  <a:pt x="1365" y="3902959"/>
                  <a:pt x="0" y="3699716"/>
                </a:cubicBezTo>
                <a:cubicBezTo>
                  <a:pt x="-1365" y="3496473"/>
                  <a:pt x="8124" y="3200224"/>
                  <a:pt x="0" y="3062245"/>
                </a:cubicBezTo>
                <a:cubicBezTo>
                  <a:pt x="-8124" y="2924266"/>
                  <a:pt x="18535" y="2721005"/>
                  <a:pt x="0" y="2549885"/>
                </a:cubicBezTo>
                <a:cubicBezTo>
                  <a:pt x="-18535" y="2378765"/>
                  <a:pt x="47348" y="2066036"/>
                  <a:pt x="0" y="1870710"/>
                </a:cubicBezTo>
                <a:cubicBezTo>
                  <a:pt x="-47348" y="1675385"/>
                  <a:pt x="36342" y="1468272"/>
                  <a:pt x="0" y="1316646"/>
                </a:cubicBezTo>
                <a:cubicBezTo>
                  <a:pt x="-36342" y="1165020"/>
                  <a:pt x="32287" y="988892"/>
                  <a:pt x="0" y="845990"/>
                </a:cubicBezTo>
                <a:cubicBezTo>
                  <a:pt x="-32287" y="703088"/>
                  <a:pt x="79323" y="325583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Acórdão 4382/2020-TCU-2C</a:t>
            </a:r>
            <a:endParaRPr lang="pt-BR" sz="2400" b="1" u="sng" dirty="0">
              <a:solidFill>
                <a:srgbClr val="4D4D4D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omissão do prefeito sucessor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concluir obra paralisada em gestão anterior,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havendo recursos financeiros do convênio disponíveis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para tal finalidade, ou em adotar as medidas pertinentes para resguardar o erário enseja sua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responsabilização solidária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por eventual débito decorrente da não conclusão do objeto conveniado.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9AF433-5843-46E4-80E6-4777FB372802}"/>
              </a:ext>
            </a:extLst>
          </p:cNvPr>
          <p:cNvSpPr txBox="1"/>
          <p:nvPr/>
        </p:nvSpPr>
        <p:spPr>
          <a:xfrm>
            <a:off x="6649374" y="1322563"/>
            <a:ext cx="5291093" cy="5155257"/>
          </a:xfrm>
          <a:custGeom>
            <a:avLst/>
            <a:gdLst>
              <a:gd name="connsiteX0" fmla="*/ 0 w 5291093"/>
              <a:gd name="connsiteY0" fmla="*/ 0 h 5155257"/>
              <a:gd name="connsiteX1" fmla="*/ 693721 w 5291093"/>
              <a:gd name="connsiteY1" fmla="*/ 0 h 5155257"/>
              <a:gd name="connsiteX2" fmla="*/ 1175798 w 5291093"/>
              <a:gd name="connsiteY2" fmla="*/ 0 h 5155257"/>
              <a:gd name="connsiteX3" fmla="*/ 1763698 w 5291093"/>
              <a:gd name="connsiteY3" fmla="*/ 0 h 5155257"/>
              <a:gd name="connsiteX4" fmla="*/ 2404508 w 5291093"/>
              <a:gd name="connsiteY4" fmla="*/ 0 h 5155257"/>
              <a:gd name="connsiteX5" fmla="*/ 2833674 w 5291093"/>
              <a:gd name="connsiteY5" fmla="*/ 0 h 5155257"/>
              <a:gd name="connsiteX6" fmla="*/ 3262841 w 5291093"/>
              <a:gd name="connsiteY6" fmla="*/ 0 h 5155257"/>
              <a:gd name="connsiteX7" fmla="*/ 3956562 w 5291093"/>
              <a:gd name="connsiteY7" fmla="*/ 0 h 5155257"/>
              <a:gd name="connsiteX8" fmla="*/ 4544461 w 5291093"/>
              <a:gd name="connsiteY8" fmla="*/ 0 h 5155257"/>
              <a:gd name="connsiteX9" fmla="*/ 5291093 w 5291093"/>
              <a:gd name="connsiteY9" fmla="*/ 0 h 5155257"/>
              <a:gd name="connsiteX10" fmla="*/ 5291093 w 5291093"/>
              <a:gd name="connsiteY10" fmla="*/ 572806 h 5155257"/>
              <a:gd name="connsiteX11" fmla="*/ 5291093 w 5291093"/>
              <a:gd name="connsiteY11" fmla="*/ 1197165 h 5155257"/>
              <a:gd name="connsiteX12" fmla="*/ 5291093 w 5291093"/>
              <a:gd name="connsiteY12" fmla="*/ 1666866 h 5155257"/>
              <a:gd name="connsiteX13" fmla="*/ 5291093 w 5291093"/>
              <a:gd name="connsiteY13" fmla="*/ 2239673 h 5155257"/>
              <a:gd name="connsiteX14" fmla="*/ 5291093 w 5291093"/>
              <a:gd name="connsiteY14" fmla="*/ 2657821 h 5155257"/>
              <a:gd name="connsiteX15" fmla="*/ 5291093 w 5291093"/>
              <a:gd name="connsiteY15" fmla="*/ 3333733 h 5155257"/>
              <a:gd name="connsiteX16" fmla="*/ 5291093 w 5291093"/>
              <a:gd name="connsiteY16" fmla="*/ 3906539 h 5155257"/>
              <a:gd name="connsiteX17" fmla="*/ 5291093 w 5291093"/>
              <a:gd name="connsiteY17" fmla="*/ 4582451 h 5155257"/>
              <a:gd name="connsiteX18" fmla="*/ 5291093 w 5291093"/>
              <a:gd name="connsiteY18" fmla="*/ 5155257 h 5155257"/>
              <a:gd name="connsiteX19" fmla="*/ 4809016 w 5291093"/>
              <a:gd name="connsiteY19" fmla="*/ 5155257 h 5155257"/>
              <a:gd name="connsiteX20" fmla="*/ 4115295 w 5291093"/>
              <a:gd name="connsiteY20" fmla="*/ 5155257 h 5155257"/>
              <a:gd name="connsiteX21" fmla="*/ 3527395 w 5291093"/>
              <a:gd name="connsiteY21" fmla="*/ 5155257 h 5155257"/>
              <a:gd name="connsiteX22" fmla="*/ 3098229 w 5291093"/>
              <a:gd name="connsiteY22" fmla="*/ 5155257 h 5155257"/>
              <a:gd name="connsiteX23" fmla="*/ 2510330 w 5291093"/>
              <a:gd name="connsiteY23" fmla="*/ 5155257 h 5155257"/>
              <a:gd name="connsiteX24" fmla="*/ 1975341 w 5291093"/>
              <a:gd name="connsiteY24" fmla="*/ 5155257 h 5155257"/>
              <a:gd name="connsiteX25" fmla="*/ 1440353 w 5291093"/>
              <a:gd name="connsiteY25" fmla="*/ 5155257 h 5155257"/>
              <a:gd name="connsiteX26" fmla="*/ 905365 w 5291093"/>
              <a:gd name="connsiteY26" fmla="*/ 5155257 h 5155257"/>
              <a:gd name="connsiteX27" fmla="*/ 0 w 5291093"/>
              <a:gd name="connsiteY27" fmla="*/ 5155257 h 5155257"/>
              <a:gd name="connsiteX28" fmla="*/ 0 w 5291093"/>
              <a:gd name="connsiteY28" fmla="*/ 4530898 h 5155257"/>
              <a:gd name="connsiteX29" fmla="*/ 0 w 5291093"/>
              <a:gd name="connsiteY29" fmla="*/ 4009644 h 5155257"/>
              <a:gd name="connsiteX30" fmla="*/ 0 w 5291093"/>
              <a:gd name="connsiteY30" fmla="*/ 3591496 h 5155257"/>
              <a:gd name="connsiteX31" fmla="*/ 0 w 5291093"/>
              <a:gd name="connsiteY31" fmla="*/ 3070242 h 5155257"/>
              <a:gd name="connsiteX32" fmla="*/ 0 w 5291093"/>
              <a:gd name="connsiteY32" fmla="*/ 2445883 h 5155257"/>
              <a:gd name="connsiteX33" fmla="*/ 0 w 5291093"/>
              <a:gd name="connsiteY33" fmla="*/ 1769972 h 5155257"/>
              <a:gd name="connsiteX34" fmla="*/ 0 w 5291093"/>
              <a:gd name="connsiteY34" fmla="*/ 1351823 h 5155257"/>
              <a:gd name="connsiteX35" fmla="*/ 0 w 5291093"/>
              <a:gd name="connsiteY35" fmla="*/ 933674 h 5155257"/>
              <a:gd name="connsiteX36" fmla="*/ 0 w 5291093"/>
              <a:gd name="connsiteY36" fmla="*/ 0 h 515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91093" h="5155257" fill="none" extrusionOk="0">
                <a:moveTo>
                  <a:pt x="0" y="0"/>
                </a:moveTo>
                <a:cubicBezTo>
                  <a:pt x="286395" y="-77957"/>
                  <a:pt x="436933" y="49011"/>
                  <a:pt x="693721" y="0"/>
                </a:cubicBezTo>
                <a:cubicBezTo>
                  <a:pt x="950509" y="-49011"/>
                  <a:pt x="1055782" y="29657"/>
                  <a:pt x="1175798" y="0"/>
                </a:cubicBezTo>
                <a:cubicBezTo>
                  <a:pt x="1295814" y="-29657"/>
                  <a:pt x="1498840" y="45902"/>
                  <a:pt x="1763698" y="0"/>
                </a:cubicBezTo>
                <a:cubicBezTo>
                  <a:pt x="2028556" y="-45902"/>
                  <a:pt x="2176685" y="24736"/>
                  <a:pt x="2404508" y="0"/>
                </a:cubicBezTo>
                <a:cubicBezTo>
                  <a:pt x="2632331" y="-24736"/>
                  <a:pt x="2706467" y="41690"/>
                  <a:pt x="2833674" y="0"/>
                </a:cubicBezTo>
                <a:cubicBezTo>
                  <a:pt x="2960881" y="-41690"/>
                  <a:pt x="3155633" y="49643"/>
                  <a:pt x="3262841" y="0"/>
                </a:cubicBezTo>
                <a:cubicBezTo>
                  <a:pt x="3370049" y="-49643"/>
                  <a:pt x="3702321" y="25909"/>
                  <a:pt x="3956562" y="0"/>
                </a:cubicBezTo>
                <a:cubicBezTo>
                  <a:pt x="4210803" y="-25909"/>
                  <a:pt x="4415548" y="34235"/>
                  <a:pt x="4544461" y="0"/>
                </a:cubicBezTo>
                <a:cubicBezTo>
                  <a:pt x="4673374" y="-34235"/>
                  <a:pt x="5048976" y="5704"/>
                  <a:pt x="5291093" y="0"/>
                </a:cubicBezTo>
                <a:cubicBezTo>
                  <a:pt x="5339368" y="253703"/>
                  <a:pt x="5267360" y="393070"/>
                  <a:pt x="5291093" y="572806"/>
                </a:cubicBezTo>
                <a:cubicBezTo>
                  <a:pt x="5314826" y="752542"/>
                  <a:pt x="5263755" y="988654"/>
                  <a:pt x="5291093" y="1197165"/>
                </a:cubicBezTo>
                <a:cubicBezTo>
                  <a:pt x="5318431" y="1405676"/>
                  <a:pt x="5251426" y="1550504"/>
                  <a:pt x="5291093" y="1666866"/>
                </a:cubicBezTo>
                <a:cubicBezTo>
                  <a:pt x="5330760" y="1783228"/>
                  <a:pt x="5259380" y="1991032"/>
                  <a:pt x="5291093" y="2239673"/>
                </a:cubicBezTo>
                <a:cubicBezTo>
                  <a:pt x="5322806" y="2488314"/>
                  <a:pt x="5241084" y="2493215"/>
                  <a:pt x="5291093" y="2657821"/>
                </a:cubicBezTo>
                <a:cubicBezTo>
                  <a:pt x="5341102" y="2822427"/>
                  <a:pt x="5289196" y="3008829"/>
                  <a:pt x="5291093" y="3333733"/>
                </a:cubicBezTo>
                <a:cubicBezTo>
                  <a:pt x="5292990" y="3658637"/>
                  <a:pt x="5272381" y="3670303"/>
                  <a:pt x="5291093" y="3906539"/>
                </a:cubicBezTo>
                <a:cubicBezTo>
                  <a:pt x="5309805" y="4142775"/>
                  <a:pt x="5266146" y="4349383"/>
                  <a:pt x="5291093" y="4582451"/>
                </a:cubicBezTo>
                <a:cubicBezTo>
                  <a:pt x="5316040" y="4815519"/>
                  <a:pt x="5249307" y="5002107"/>
                  <a:pt x="5291093" y="5155257"/>
                </a:cubicBezTo>
                <a:cubicBezTo>
                  <a:pt x="5178581" y="5173114"/>
                  <a:pt x="4950040" y="5126994"/>
                  <a:pt x="4809016" y="5155257"/>
                </a:cubicBezTo>
                <a:cubicBezTo>
                  <a:pt x="4667992" y="5183520"/>
                  <a:pt x="4361327" y="5108608"/>
                  <a:pt x="4115295" y="5155257"/>
                </a:cubicBezTo>
                <a:cubicBezTo>
                  <a:pt x="3869263" y="5201906"/>
                  <a:pt x="3663487" y="5110902"/>
                  <a:pt x="3527395" y="5155257"/>
                </a:cubicBezTo>
                <a:cubicBezTo>
                  <a:pt x="3391303" y="5199612"/>
                  <a:pt x="3203550" y="5118763"/>
                  <a:pt x="3098229" y="5155257"/>
                </a:cubicBezTo>
                <a:cubicBezTo>
                  <a:pt x="2992908" y="5191751"/>
                  <a:pt x="2703612" y="5137250"/>
                  <a:pt x="2510330" y="5155257"/>
                </a:cubicBezTo>
                <a:cubicBezTo>
                  <a:pt x="2317048" y="5173264"/>
                  <a:pt x="2136481" y="5155188"/>
                  <a:pt x="1975341" y="5155257"/>
                </a:cubicBezTo>
                <a:cubicBezTo>
                  <a:pt x="1814201" y="5155326"/>
                  <a:pt x="1688453" y="5108755"/>
                  <a:pt x="1440353" y="5155257"/>
                </a:cubicBezTo>
                <a:cubicBezTo>
                  <a:pt x="1192253" y="5201759"/>
                  <a:pt x="1159496" y="5119225"/>
                  <a:pt x="905365" y="5155257"/>
                </a:cubicBezTo>
                <a:cubicBezTo>
                  <a:pt x="651234" y="5191289"/>
                  <a:pt x="388284" y="5122059"/>
                  <a:pt x="0" y="5155257"/>
                </a:cubicBezTo>
                <a:cubicBezTo>
                  <a:pt x="-72434" y="4895458"/>
                  <a:pt x="30794" y="4676871"/>
                  <a:pt x="0" y="4530898"/>
                </a:cubicBezTo>
                <a:cubicBezTo>
                  <a:pt x="-30794" y="4384925"/>
                  <a:pt x="3241" y="4248553"/>
                  <a:pt x="0" y="4009644"/>
                </a:cubicBezTo>
                <a:cubicBezTo>
                  <a:pt x="-3241" y="3770735"/>
                  <a:pt x="16550" y="3698803"/>
                  <a:pt x="0" y="3591496"/>
                </a:cubicBezTo>
                <a:cubicBezTo>
                  <a:pt x="-16550" y="3484189"/>
                  <a:pt x="0" y="3196661"/>
                  <a:pt x="0" y="3070242"/>
                </a:cubicBezTo>
                <a:cubicBezTo>
                  <a:pt x="0" y="2943823"/>
                  <a:pt x="67224" y="2741979"/>
                  <a:pt x="0" y="2445883"/>
                </a:cubicBezTo>
                <a:cubicBezTo>
                  <a:pt x="-67224" y="2149787"/>
                  <a:pt x="76814" y="2072749"/>
                  <a:pt x="0" y="1769972"/>
                </a:cubicBezTo>
                <a:cubicBezTo>
                  <a:pt x="-76814" y="1467195"/>
                  <a:pt x="30595" y="1454792"/>
                  <a:pt x="0" y="1351823"/>
                </a:cubicBezTo>
                <a:cubicBezTo>
                  <a:pt x="-30595" y="1248854"/>
                  <a:pt x="9018" y="1023167"/>
                  <a:pt x="0" y="933674"/>
                </a:cubicBezTo>
                <a:cubicBezTo>
                  <a:pt x="-9018" y="844181"/>
                  <a:pt x="10266" y="286642"/>
                  <a:pt x="0" y="0"/>
                </a:cubicBezTo>
                <a:close/>
              </a:path>
              <a:path w="5291093" h="5155257" stroke="0" extrusionOk="0">
                <a:moveTo>
                  <a:pt x="0" y="0"/>
                </a:moveTo>
                <a:cubicBezTo>
                  <a:pt x="148855" y="-8841"/>
                  <a:pt x="318222" y="1126"/>
                  <a:pt x="534988" y="0"/>
                </a:cubicBezTo>
                <a:cubicBezTo>
                  <a:pt x="751754" y="-1126"/>
                  <a:pt x="860769" y="20792"/>
                  <a:pt x="964155" y="0"/>
                </a:cubicBezTo>
                <a:cubicBezTo>
                  <a:pt x="1067541" y="-20792"/>
                  <a:pt x="1323674" y="842"/>
                  <a:pt x="1657876" y="0"/>
                </a:cubicBezTo>
                <a:cubicBezTo>
                  <a:pt x="1992078" y="-842"/>
                  <a:pt x="1959128" y="32852"/>
                  <a:pt x="2192864" y="0"/>
                </a:cubicBezTo>
                <a:cubicBezTo>
                  <a:pt x="2426600" y="-32852"/>
                  <a:pt x="2592922" y="36238"/>
                  <a:pt x="2727852" y="0"/>
                </a:cubicBezTo>
                <a:cubicBezTo>
                  <a:pt x="2862782" y="-36238"/>
                  <a:pt x="3184792" y="24822"/>
                  <a:pt x="3421573" y="0"/>
                </a:cubicBezTo>
                <a:cubicBezTo>
                  <a:pt x="3658354" y="-24822"/>
                  <a:pt x="3772066" y="24287"/>
                  <a:pt x="3903651" y="0"/>
                </a:cubicBezTo>
                <a:cubicBezTo>
                  <a:pt x="4035236" y="-24287"/>
                  <a:pt x="4276572" y="67037"/>
                  <a:pt x="4597372" y="0"/>
                </a:cubicBezTo>
                <a:cubicBezTo>
                  <a:pt x="4918172" y="-67037"/>
                  <a:pt x="4980324" y="10130"/>
                  <a:pt x="5291093" y="0"/>
                </a:cubicBezTo>
                <a:cubicBezTo>
                  <a:pt x="5346667" y="283780"/>
                  <a:pt x="5270833" y="314194"/>
                  <a:pt x="5291093" y="572806"/>
                </a:cubicBezTo>
                <a:cubicBezTo>
                  <a:pt x="5311353" y="831418"/>
                  <a:pt x="5239627" y="1010709"/>
                  <a:pt x="5291093" y="1145613"/>
                </a:cubicBezTo>
                <a:cubicBezTo>
                  <a:pt x="5342559" y="1280517"/>
                  <a:pt x="5217343" y="1546802"/>
                  <a:pt x="5291093" y="1769972"/>
                </a:cubicBezTo>
                <a:cubicBezTo>
                  <a:pt x="5364843" y="1993142"/>
                  <a:pt x="5241878" y="2025068"/>
                  <a:pt x="5291093" y="2188120"/>
                </a:cubicBezTo>
                <a:cubicBezTo>
                  <a:pt x="5340308" y="2351172"/>
                  <a:pt x="5267841" y="2554709"/>
                  <a:pt x="5291093" y="2760927"/>
                </a:cubicBezTo>
                <a:cubicBezTo>
                  <a:pt x="5314345" y="2967145"/>
                  <a:pt x="5249731" y="3205687"/>
                  <a:pt x="5291093" y="3333733"/>
                </a:cubicBezTo>
                <a:cubicBezTo>
                  <a:pt x="5332455" y="3461779"/>
                  <a:pt x="5259828" y="3737354"/>
                  <a:pt x="5291093" y="3906539"/>
                </a:cubicBezTo>
                <a:cubicBezTo>
                  <a:pt x="5322358" y="4075724"/>
                  <a:pt x="5261769" y="4376414"/>
                  <a:pt x="5291093" y="4530898"/>
                </a:cubicBezTo>
                <a:cubicBezTo>
                  <a:pt x="5320417" y="4685382"/>
                  <a:pt x="5221191" y="4936353"/>
                  <a:pt x="5291093" y="5155257"/>
                </a:cubicBezTo>
                <a:cubicBezTo>
                  <a:pt x="5008793" y="5195762"/>
                  <a:pt x="4886612" y="5120260"/>
                  <a:pt x="4650283" y="5155257"/>
                </a:cubicBezTo>
                <a:cubicBezTo>
                  <a:pt x="4413954" y="5190254"/>
                  <a:pt x="4404642" y="5141647"/>
                  <a:pt x="4168205" y="5155257"/>
                </a:cubicBezTo>
                <a:cubicBezTo>
                  <a:pt x="3931768" y="5168867"/>
                  <a:pt x="3714740" y="5106866"/>
                  <a:pt x="3474484" y="5155257"/>
                </a:cubicBezTo>
                <a:cubicBezTo>
                  <a:pt x="3234228" y="5203648"/>
                  <a:pt x="3056547" y="5116333"/>
                  <a:pt x="2886585" y="5155257"/>
                </a:cubicBezTo>
                <a:cubicBezTo>
                  <a:pt x="2716623" y="5194181"/>
                  <a:pt x="2540047" y="5141367"/>
                  <a:pt x="2404508" y="5155257"/>
                </a:cubicBezTo>
                <a:cubicBezTo>
                  <a:pt x="2268969" y="5169147"/>
                  <a:pt x="2019729" y="5115306"/>
                  <a:pt x="1816609" y="5155257"/>
                </a:cubicBezTo>
                <a:cubicBezTo>
                  <a:pt x="1613489" y="5195208"/>
                  <a:pt x="1538007" y="5112697"/>
                  <a:pt x="1387442" y="5155257"/>
                </a:cubicBezTo>
                <a:cubicBezTo>
                  <a:pt x="1236877" y="5197817"/>
                  <a:pt x="1095329" y="5150779"/>
                  <a:pt x="958276" y="5155257"/>
                </a:cubicBezTo>
                <a:cubicBezTo>
                  <a:pt x="821223" y="5159735"/>
                  <a:pt x="342186" y="5113089"/>
                  <a:pt x="0" y="5155257"/>
                </a:cubicBezTo>
                <a:cubicBezTo>
                  <a:pt x="-33112" y="5013522"/>
                  <a:pt x="40532" y="4797619"/>
                  <a:pt x="0" y="4685556"/>
                </a:cubicBezTo>
                <a:cubicBezTo>
                  <a:pt x="-40532" y="4573493"/>
                  <a:pt x="22437" y="4276017"/>
                  <a:pt x="0" y="4009644"/>
                </a:cubicBezTo>
                <a:cubicBezTo>
                  <a:pt x="-22437" y="3743271"/>
                  <a:pt x="39712" y="3610458"/>
                  <a:pt x="0" y="3488391"/>
                </a:cubicBezTo>
                <a:cubicBezTo>
                  <a:pt x="-39712" y="3366324"/>
                  <a:pt x="3481" y="3155955"/>
                  <a:pt x="0" y="3070242"/>
                </a:cubicBezTo>
                <a:cubicBezTo>
                  <a:pt x="-3481" y="2984529"/>
                  <a:pt x="72254" y="2698149"/>
                  <a:pt x="0" y="2445883"/>
                </a:cubicBezTo>
                <a:cubicBezTo>
                  <a:pt x="-72254" y="2193617"/>
                  <a:pt x="44461" y="2140707"/>
                  <a:pt x="0" y="1976182"/>
                </a:cubicBezTo>
                <a:cubicBezTo>
                  <a:pt x="-44461" y="1811657"/>
                  <a:pt x="36177" y="1541428"/>
                  <a:pt x="0" y="1351823"/>
                </a:cubicBezTo>
                <a:cubicBezTo>
                  <a:pt x="-36177" y="1162218"/>
                  <a:pt x="44904" y="976513"/>
                  <a:pt x="0" y="675911"/>
                </a:cubicBezTo>
                <a:cubicBezTo>
                  <a:pt x="-44904" y="375309"/>
                  <a:pt x="75971" y="265051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Acórdão 4461/2020-TCU-1C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pt-BR" sz="2800" b="1" dirty="0">
                <a:solidFill>
                  <a:srgbClr val="00B050"/>
                </a:solidFill>
                <a:latin typeface="+mj-lt"/>
              </a:rPr>
              <a:t>Não cabe a atribuição de débito solidário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ao prefeito que,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embora omisso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quanto à obrigação de prestar contas em razão de a vigência do convênio adentrar o seu mandato,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não geriu qualquer parcela dos recursos transferidos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Nesse caso, as contas do prefeito sucessor são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julgadas irregulares, com a aplicação da multa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prevista no art. 58, inciso I, da Lei 8.443/1992.</a:t>
            </a:r>
          </a:p>
        </p:txBody>
      </p:sp>
    </p:spTree>
    <p:extLst>
      <p:ext uri="{BB962C8B-B14F-4D97-AF65-F5344CB8AC3E}">
        <p14:creationId xmlns:p14="http://schemas.microsoft.com/office/powerpoint/2010/main" val="33967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o ar livre, cerca, grama, edifício&#10;&#10;Descrição gerada automaticamente">
            <a:extLst>
              <a:ext uri="{FF2B5EF4-FFF2-40B4-BE49-F238E27FC236}">
                <a16:creationId xmlns:a16="http://schemas.microsoft.com/office/drawing/2014/main" id="{183BBFA3-88AC-45A1-AC05-DAE43BEC3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Colchete Duplo 16">
            <a:extLst>
              <a:ext uri="{FF2B5EF4-FFF2-40B4-BE49-F238E27FC236}">
                <a16:creationId xmlns:a16="http://schemas.microsoft.com/office/drawing/2014/main" id="{735D375A-5BC5-4FCE-A89B-0B1BCD3B4146}"/>
              </a:ext>
            </a:extLst>
          </p:cNvPr>
          <p:cNvSpPr/>
          <p:nvPr/>
        </p:nvSpPr>
        <p:spPr>
          <a:xfrm rot="16200000">
            <a:off x="5454849" y="207498"/>
            <a:ext cx="6084074" cy="6443003"/>
          </a:xfrm>
          <a:prstGeom prst="bracketPair">
            <a:avLst/>
          </a:prstGeom>
          <a:ln w="41275" cap="flat">
            <a:noFill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pattFill prst="pct5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D892FAF-9DB5-454C-A5BA-9831BD5A0384}"/>
              </a:ext>
            </a:extLst>
          </p:cNvPr>
          <p:cNvGrpSpPr/>
          <p:nvPr/>
        </p:nvGrpSpPr>
        <p:grpSpPr>
          <a:xfrm>
            <a:off x="5005754" y="300822"/>
            <a:ext cx="6830171" cy="6282858"/>
            <a:chOff x="5438285" y="287571"/>
            <a:chExt cx="6443004" cy="628285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4B5157E-0868-4EF2-A773-6D00F9D79205}"/>
                </a:ext>
              </a:extLst>
            </p:cNvPr>
            <p:cNvSpPr/>
            <p:nvPr/>
          </p:nvSpPr>
          <p:spPr>
            <a:xfrm>
              <a:off x="5438285" y="287571"/>
              <a:ext cx="6443004" cy="628285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000" b="1" dirty="0">
                <a:latin typeface="Century" panose="02040604050505020304" pitchFamily="18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9E58E67B-054E-4905-81C7-5D199651EA5F}"/>
                </a:ext>
              </a:extLst>
            </p:cNvPr>
            <p:cNvSpPr/>
            <p:nvPr/>
          </p:nvSpPr>
          <p:spPr>
            <a:xfrm>
              <a:off x="5627078" y="506437"/>
              <a:ext cx="6091310" cy="5838092"/>
            </a:xfrm>
            <a:prstGeom prst="rect">
              <a:avLst/>
            </a:prstGeom>
            <a:noFill/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7DA240-F7E8-A9F3-666E-D4B6E6273FD1}"/>
              </a:ext>
            </a:extLst>
          </p:cNvPr>
          <p:cNvSpPr txBox="1"/>
          <p:nvPr/>
        </p:nvSpPr>
        <p:spPr>
          <a:xfrm>
            <a:off x="5275384" y="594251"/>
            <a:ext cx="492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Irregularidades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mais comuns</a:t>
            </a:r>
            <a:r>
              <a:rPr lang="pt-BR" sz="2400" b="1" dirty="0">
                <a:latin typeface="+mj-lt"/>
              </a:rPr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822C8B-DAEB-B183-E425-76EFA08E6F9B}"/>
              </a:ext>
            </a:extLst>
          </p:cNvPr>
          <p:cNvSpPr txBox="1"/>
          <p:nvPr/>
        </p:nvSpPr>
        <p:spPr>
          <a:xfrm>
            <a:off x="5275384" y="1288459"/>
            <a:ext cx="640267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vícios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na definição do objeto, na pesquisa de preço, nas regras do edital e da licitação;</a:t>
            </a:r>
          </a:p>
          <a:p>
            <a:pPr marL="342900" indent="-342900"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sobrepreço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superfaturamento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inexecução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parcial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do objeto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com ou sem</a:t>
            </a:r>
            <a:r>
              <a:rPr lang="pt-BR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aproveitamento da parcela executada;</a:t>
            </a:r>
          </a:p>
          <a:p>
            <a:pPr marL="342900" indent="-342900"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desvio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de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objeto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 desvio de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finalidade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não aplicação da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contrapartida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6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DD61F06A-2EA0-40BF-A599-65C3F6B0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431"/>
            <a:ext cx="6400800" cy="51046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839751-3A2F-40AC-9584-180579D738A2}"/>
              </a:ext>
            </a:extLst>
          </p:cNvPr>
          <p:cNvSpPr txBox="1"/>
          <p:nvPr/>
        </p:nvSpPr>
        <p:spPr>
          <a:xfrm>
            <a:off x="547524" y="207881"/>
            <a:ext cx="554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Precauções e possíveis caminhos no último ano de mandato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9611D1F-3074-41C8-B442-495879E6C333}"/>
              </a:ext>
            </a:extLst>
          </p:cNvPr>
          <p:cNvSpPr/>
          <p:nvPr/>
        </p:nvSpPr>
        <p:spPr>
          <a:xfrm>
            <a:off x="6260123" y="207881"/>
            <a:ext cx="5802922" cy="6457165"/>
          </a:xfrm>
          <a:prstGeom prst="roundRect">
            <a:avLst>
              <a:gd name="adj" fmla="val 56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  <a:buFont typeface="Wingdings" panose="05000000000000000000" pitchFamily="2" charset="2"/>
              <a:buChar char="@"/>
            </a:pPr>
            <a:r>
              <a:rPr lang="pt-BR" sz="24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No último ano de mandato, há eleições municipais em que poderá haver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continuidade</a:t>
            </a:r>
            <a:r>
              <a:rPr lang="pt-BR" sz="30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da atual gestão (reeleição) ou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alteração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na gestão municipal.</a:t>
            </a:r>
          </a:p>
          <a:p>
            <a:pPr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Constituir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equipe de transição de governo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para garantir o acesso a todos os dados e informações relacionadas à gestão. </a:t>
            </a:r>
            <a:r>
              <a:rPr lang="pt-BR" sz="2200" b="1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Lei 10.609/2002.</a:t>
            </a:r>
            <a:endParaRPr lang="pt-BR" sz="2200" dirty="0">
              <a:solidFill>
                <a:schemeClr val="dk1"/>
              </a:solidFill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É importante redobrar os cuidados na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gestão patrimonial,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nas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finanças públicas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e nas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transferências federais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, com vistas a dar condições de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continuidade  administrativa</a:t>
            </a:r>
            <a:r>
              <a:rPr lang="pt-BR" sz="22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e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evitar eventual responsabilização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12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DD61F06A-2EA0-40BF-A599-65C3F6B0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431"/>
            <a:ext cx="6400800" cy="5104637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9611D1F-3074-41C8-B442-495879E6C333}"/>
              </a:ext>
            </a:extLst>
          </p:cNvPr>
          <p:cNvSpPr/>
          <p:nvPr/>
        </p:nvSpPr>
        <p:spPr>
          <a:xfrm>
            <a:off x="6260123" y="207881"/>
            <a:ext cx="5802922" cy="6568057"/>
          </a:xfrm>
          <a:prstGeom prst="roundRect">
            <a:avLst>
              <a:gd name="adj" fmla="val 56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4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Realizar levantamento da situação de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todos os instrumentos de repasse</a:t>
            </a:r>
            <a:r>
              <a:rPr lang="pt-BR" sz="22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celebrados pelo município;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Verificar se as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prestações de contas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dos convênios já foram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encaminhadas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aos órgãos repassadores;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Verificar o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estágio da execução física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dos objetos e se a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contrapartida foi aplicada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Organizar os arquivos e documentos dos instrumentos de repasse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individualmente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junto à prefeitura;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guardar os documentos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pelo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prazo de 5 anos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, contados da data da prestação de contas final.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BEF52E-3026-69FE-9255-B4F37ED0E1F6}"/>
              </a:ext>
            </a:extLst>
          </p:cNvPr>
          <p:cNvSpPr txBox="1"/>
          <p:nvPr/>
        </p:nvSpPr>
        <p:spPr>
          <a:xfrm>
            <a:off x="547524" y="207881"/>
            <a:ext cx="554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Precauções e possíveis caminhos no último ano de mandato</a:t>
            </a:r>
          </a:p>
        </p:txBody>
      </p:sp>
    </p:spTree>
    <p:extLst>
      <p:ext uri="{BB962C8B-B14F-4D97-AF65-F5344CB8AC3E}">
        <p14:creationId xmlns:p14="http://schemas.microsoft.com/office/powerpoint/2010/main" val="142242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DD61F06A-2EA0-40BF-A599-65C3F6B0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431"/>
            <a:ext cx="6400800" cy="5104637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9611D1F-3074-41C8-B442-495879E6C333}"/>
              </a:ext>
            </a:extLst>
          </p:cNvPr>
          <p:cNvSpPr/>
          <p:nvPr/>
        </p:nvSpPr>
        <p:spPr>
          <a:xfrm>
            <a:off x="6260123" y="207881"/>
            <a:ext cx="5802922" cy="6457165"/>
          </a:xfrm>
          <a:prstGeom prst="roundRect">
            <a:avLst>
              <a:gd name="adj" fmla="val 56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Assegurar o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recebimento de toda a documentação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pela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nova gestão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relativa aos instrumentos de repasse concluídos ou ainda em andamento ou manter cópia da documentação em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arquivo particular;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Providenciar os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extratos das contas bancárias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dos instrumentos de repasse e as cópias dos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comprovantes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de despesas;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Prestar contas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de tudo que for possível durante sua gestão, evitando que o sucessor tenha que fazê-lo;</a:t>
            </a:r>
          </a:p>
          <a:p>
            <a:pPr>
              <a:spcBef>
                <a:spcPts val="600"/>
              </a:spcBef>
              <a:buSzPct val="120000"/>
              <a:buFont typeface="Wingdings" panose="05000000000000000000" pitchFamily="2" charset="2"/>
              <a:buChar char="@"/>
            </a:pP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 O entendimento predominante </a:t>
            </a:r>
            <a:r>
              <a:rPr lang="pt-BR" sz="220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no TCU, 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em caso de instrumentos de repasse, é no sentido de que o </a:t>
            </a: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ônus da prova é do gestor</a:t>
            </a:r>
            <a:r>
              <a:rPr lang="pt-BR" sz="2200" dirty="0">
                <a:solidFill>
                  <a:schemeClr val="dk1"/>
                </a:solidFill>
                <a:latin typeface="+mj-lt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9921E7-6BBD-3B5A-AAE8-9670FFBDBE43}"/>
              </a:ext>
            </a:extLst>
          </p:cNvPr>
          <p:cNvSpPr txBox="1"/>
          <p:nvPr/>
        </p:nvSpPr>
        <p:spPr>
          <a:xfrm>
            <a:off x="547524" y="207881"/>
            <a:ext cx="554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Precauções e possíveis caminhos no último ano de mandato</a:t>
            </a:r>
          </a:p>
        </p:txBody>
      </p:sp>
    </p:spTree>
    <p:extLst>
      <p:ext uri="{BB962C8B-B14F-4D97-AF65-F5344CB8AC3E}">
        <p14:creationId xmlns:p14="http://schemas.microsoft.com/office/powerpoint/2010/main" val="102924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DA8D923-5CAD-B37C-9AE1-F22C2E1258AE}"/>
              </a:ext>
            </a:extLst>
          </p:cNvPr>
          <p:cNvSpPr/>
          <p:nvPr/>
        </p:nvSpPr>
        <p:spPr>
          <a:xfrm>
            <a:off x="0" y="-12976"/>
            <a:ext cx="12192000" cy="687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entury" panose="02040604050505020304" pitchFamily="18" charset="0"/>
            </a:endParaRPr>
          </a:p>
        </p:txBody>
      </p:sp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2057401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4391FB5-1588-4AFD-6D48-B58B4948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230E68-141D-D979-E089-81CCADBFA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976"/>
            <a:ext cx="12192000" cy="68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3416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69FDBD0-B2AE-4DA1-961D-D4E2018718BB}"/>
              </a:ext>
            </a:extLst>
          </p:cNvPr>
          <p:cNvSpPr txBox="1"/>
          <p:nvPr/>
        </p:nvSpPr>
        <p:spPr>
          <a:xfrm>
            <a:off x="5014240" y="6238160"/>
            <a:ext cx="216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entury" panose="02040604050505020304" pitchFamily="18" charset="0"/>
              </a:rPr>
              <a:t>Abril de 2023</a:t>
            </a:r>
            <a:endParaRPr lang="pt-BR" sz="3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Espaço Reservado para Conteúdo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B968C579-11F0-8E26-98AD-EBCDDE9DA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810D4C-1C94-45CA-BD02-5C49A9123EF7}"/>
              </a:ext>
            </a:extLst>
          </p:cNvPr>
          <p:cNvSpPr txBox="1"/>
          <p:nvPr/>
        </p:nvSpPr>
        <p:spPr>
          <a:xfrm>
            <a:off x="7465205" y="5065278"/>
            <a:ext cx="44393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  <a:cs typeface="Calibri Light" panose="020F0302020204030204" pitchFamily="34" charset="0"/>
              </a:rPr>
              <a:t>Grato pela oportunidade!</a:t>
            </a:r>
          </a:p>
          <a:p>
            <a:pPr algn="ctr"/>
            <a:endParaRPr lang="pt-BR" sz="2000" b="1" dirty="0"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pt-BR" sz="2000" b="1" dirty="0">
                <a:latin typeface="+mj-lt"/>
                <a:cs typeface="Calibri Light" panose="020F0302020204030204" pitchFamily="34" charset="0"/>
              </a:rPr>
              <a:t>Diego Padilha de Siqueira Mineiro</a:t>
            </a:r>
          </a:p>
          <a:p>
            <a:pPr algn="ctr"/>
            <a:r>
              <a:rPr lang="pt-BR" sz="2000" b="1" dirty="0">
                <a:latin typeface="+mj-lt"/>
                <a:cs typeface="Calibri Light" panose="020F0302020204030204" pitchFamily="34" charset="0"/>
                <a:hlinkClick r:id="rId4"/>
              </a:rPr>
              <a:t>diegops@tcu.gov.br</a:t>
            </a:r>
            <a:endParaRPr lang="pt-BR" sz="36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4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2CA7DD-7FBB-BF5C-811E-686F58113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902439-34EB-E93B-99E5-9E5E5619EF91}"/>
              </a:ext>
            </a:extLst>
          </p:cNvPr>
          <p:cNvSpPr txBox="1"/>
          <p:nvPr/>
        </p:nvSpPr>
        <p:spPr>
          <a:xfrm>
            <a:off x="807180" y="508414"/>
            <a:ext cx="5774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61BF521-B8F1-014E-C7A5-571E4C639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470319"/>
              </p:ext>
            </p:extLst>
          </p:nvPr>
        </p:nvGraphicFramePr>
        <p:xfrm>
          <a:off x="807180" y="1600291"/>
          <a:ext cx="8962962" cy="455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5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edifício, grande, água&#10;&#10;Descrição gerada automaticamente">
            <a:extLst>
              <a:ext uri="{FF2B5EF4-FFF2-40B4-BE49-F238E27FC236}">
                <a16:creationId xmlns:a16="http://schemas.microsoft.com/office/drawing/2014/main" id="{CE4B13C4-1416-42AF-AA68-1567C3D05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02B2E2-7ED3-378A-2781-D2E15A67849A}"/>
              </a:ext>
            </a:extLst>
          </p:cNvPr>
          <p:cNvSpPr/>
          <p:nvPr/>
        </p:nvSpPr>
        <p:spPr>
          <a:xfrm>
            <a:off x="316637" y="1052399"/>
            <a:ext cx="8409674" cy="5324535"/>
          </a:xfrm>
          <a:custGeom>
            <a:avLst/>
            <a:gdLst>
              <a:gd name="connsiteX0" fmla="*/ 0 w 8409674"/>
              <a:gd name="connsiteY0" fmla="*/ 0 h 5324535"/>
              <a:gd name="connsiteX1" fmla="*/ 644742 w 8409674"/>
              <a:gd name="connsiteY1" fmla="*/ 0 h 5324535"/>
              <a:gd name="connsiteX2" fmla="*/ 1037193 w 8409674"/>
              <a:gd name="connsiteY2" fmla="*/ 0 h 5324535"/>
              <a:gd name="connsiteX3" fmla="*/ 1766032 w 8409674"/>
              <a:gd name="connsiteY3" fmla="*/ 0 h 5324535"/>
              <a:gd name="connsiteX4" fmla="*/ 2158483 w 8409674"/>
              <a:gd name="connsiteY4" fmla="*/ 0 h 5324535"/>
              <a:gd name="connsiteX5" fmla="*/ 2887321 w 8409674"/>
              <a:gd name="connsiteY5" fmla="*/ 0 h 5324535"/>
              <a:gd name="connsiteX6" fmla="*/ 3195676 w 8409674"/>
              <a:gd name="connsiteY6" fmla="*/ 0 h 5324535"/>
              <a:gd name="connsiteX7" fmla="*/ 3672224 w 8409674"/>
              <a:gd name="connsiteY7" fmla="*/ 0 h 5324535"/>
              <a:gd name="connsiteX8" fmla="*/ 4401063 w 8409674"/>
              <a:gd name="connsiteY8" fmla="*/ 0 h 5324535"/>
              <a:gd name="connsiteX9" fmla="*/ 4793514 w 8409674"/>
              <a:gd name="connsiteY9" fmla="*/ 0 h 5324535"/>
              <a:gd name="connsiteX10" fmla="*/ 5185966 w 8409674"/>
              <a:gd name="connsiteY10" fmla="*/ 0 h 5324535"/>
              <a:gd name="connsiteX11" fmla="*/ 5662514 w 8409674"/>
              <a:gd name="connsiteY11" fmla="*/ 0 h 5324535"/>
              <a:gd name="connsiteX12" fmla="*/ 5970869 w 8409674"/>
              <a:gd name="connsiteY12" fmla="*/ 0 h 5324535"/>
              <a:gd name="connsiteX13" fmla="*/ 6699707 w 8409674"/>
              <a:gd name="connsiteY13" fmla="*/ 0 h 5324535"/>
              <a:gd name="connsiteX14" fmla="*/ 7428545 w 8409674"/>
              <a:gd name="connsiteY14" fmla="*/ 0 h 5324535"/>
              <a:gd name="connsiteX15" fmla="*/ 7736900 w 8409674"/>
              <a:gd name="connsiteY15" fmla="*/ 0 h 5324535"/>
              <a:gd name="connsiteX16" fmla="*/ 8409674 w 8409674"/>
              <a:gd name="connsiteY16" fmla="*/ 0 h 5324535"/>
              <a:gd name="connsiteX17" fmla="*/ 8409674 w 8409674"/>
              <a:gd name="connsiteY17" fmla="*/ 485124 h 5324535"/>
              <a:gd name="connsiteX18" fmla="*/ 8409674 w 8409674"/>
              <a:gd name="connsiteY18" fmla="*/ 970249 h 5324535"/>
              <a:gd name="connsiteX19" fmla="*/ 8409674 w 8409674"/>
              <a:gd name="connsiteY19" fmla="*/ 1615109 h 5324535"/>
              <a:gd name="connsiteX20" fmla="*/ 8409674 w 8409674"/>
              <a:gd name="connsiteY20" fmla="*/ 2046988 h 5324535"/>
              <a:gd name="connsiteX21" fmla="*/ 8409674 w 8409674"/>
              <a:gd name="connsiteY21" fmla="*/ 2745094 h 5324535"/>
              <a:gd name="connsiteX22" fmla="*/ 8409674 w 8409674"/>
              <a:gd name="connsiteY22" fmla="*/ 3230218 h 5324535"/>
              <a:gd name="connsiteX23" fmla="*/ 8409674 w 8409674"/>
              <a:gd name="connsiteY23" fmla="*/ 3821833 h 5324535"/>
              <a:gd name="connsiteX24" fmla="*/ 8409674 w 8409674"/>
              <a:gd name="connsiteY24" fmla="*/ 4253712 h 5324535"/>
              <a:gd name="connsiteX25" fmla="*/ 8409674 w 8409674"/>
              <a:gd name="connsiteY25" fmla="*/ 5324535 h 5324535"/>
              <a:gd name="connsiteX26" fmla="*/ 8101319 w 8409674"/>
              <a:gd name="connsiteY26" fmla="*/ 5324535 h 5324535"/>
              <a:gd name="connsiteX27" fmla="*/ 7372481 w 8409674"/>
              <a:gd name="connsiteY27" fmla="*/ 5324535 h 5324535"/>
              <a:gd name="connsiteX28" fmla="*/ 6980029 w 8409674"/>
              <a:gd name="connsiteY28" fmla="*/ 5324535 h 5324535"/>
              <a:gd name="connsiteX29" fmla="*/ 6503481 w 8409674"/>
              <a:gd name="connsiteY29" fmla="*/ 5324535 h 5324535"/>
              <a:gd name="connsiteX30" fmla="*/ 5942836 w 8409674"/>
              <a:gd name="connsiteY30" fmla="*/ 5324535 h 5324535"/>
              <a:gd name="connsiteX31" fmla="*/ 5466288 w 8409674"/>
              <a:gd name="connsiteY31" fmla="*/ 5324535 h 5324535"/>
              <a:gd name="connsiteX32" fmla="*/ 5073837 w 8409674"/>
              <a:gd name="connsiteY32" fmla="*/ 5324535 h 5324535"/>
              <a:gd name="connsiteX33" fmla="*/ 4681385 w 8409674"/>
              <a:gd name="connsiteY33" fmla="*/ 5324535 h 5324535"/>
              <a:gd name="connsiteX34" fmla="*/ 4120740 w 8409674"/>
              <a:gd name="connsiteY34" fmla="*/ 5324535 h 5324535"/>
              <a:gd name="connsiteX35" fmla="*/ 3560095 w 8409674"/>
              <a:gd name="connsiteY35" fmla="*/ 5324535 h 5324535"/>
              <a:gd name="connsiteX36" fmla="*/ 3251741 w 8409674"/>
              <a:gd name="connsiteY36" fmla="*/ 5324535 h 5324535"/>
              <a:gd name="connsiteX37" fmla="*/ 2775192 w 8409674"/>
              <a:gd name="connsiteY37" fmla="*/ 5324535 h 5324535"/>
              <a:gd name="connsiteX38" fmla="*/ 2130451 w 8409674"/>
              <a:gd name="connsiteY38" fmla="*/ 5324535 h 5324535"/>
              <a:gd name="connsiteX39" fmla="*/ 1569806 w 8409674"/>
              <a:gd name="connsiteY39" fmla="*/ 5324535 h 5324535"/>
              <a:gd name="connsiteX40" fmla="*/ 925064 w 8409674"/>
              <a:gd name="connsiteY40" fmla="*/ 5324535 h 5324535"/>
              <a:gd name="connsiteX41" fmla="*/ 0 w 8409674"/>
              <a:gd name="connsiteY41" fmla="*/ 5324535 h 5324535"/>
              <a:gd name="connsiteX42" fmla="*/ 0 w 8409674"/>
              <a:gd name="connsiteY42" fmla="*/ 4839411 h 5324535"/>
              <a:gd name="connsiteX43" fmla="*/ 0 w 8409674"/>
              <a:gd name="connsiteY43" fmla="*/ 4301041 h 5324535"/>
              <a:gd name="connsiteX44" fmla="*/ 0 w 8409674"/>
              <a:gd name="connsiteY44" fmla="*/ 3762671 h 5324535"/>
              <a:gd name="connsiteX45" fmla="*/ 0 w 8409674"/>
              <a:gd name="connsiteY45" fmla="*/ 3330792 h 5324535"/>
              <a:gd name="connsiteX46" fmla="*/ 0 w 8409674"/>
              <a:gd name="connsiteY46" fmla="*/ 2845668 h 5324535"/>
              <a:gd name="connsiteX47" fmla="*/ 0 w 8409674"/>
              <a:gd name="connsiteY47" fmla="*/ 2360544 h 5324535"/>
              <a:gd name="connsiteX48" fmla="*/ 0 w 8409674"/>
              <a:gd name="connsiteY48" fmla="*/ 1768929 h 5324535"/>
              <a:gd name="connsiteX49" fmla="*/ 0 w 8409674"/>
              <a:gd name="connsiteY49" fmla="*/ 1177314 h 5324535"/>
              <a:gd name="connsiteX50" fmla="*/ 0 w 8409674"/>
              <a:gd name="connsiteY50" fmla="*/ 0 h 53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409674" h="5324535" fill="none" extrusionOk="0">
                <a:moveTo>
                  <a:pt x="0" y="0"/>
                </a:moveTo>
                <a:cubicBezTo>
                  <a:pt x="149147" y="-58342"/>
                  <a:pt x="500680" y="37101"/>
                  <a:pt x="644742" y="0"/>
                </a:cubicBezTo>
                <a:cubicBezTo>
                  <a:pt x="788804" y="-37101"/>
                  <a:pt x="856722" y="34817"/>
                  <a:pt x="1037193" y="0"/>
                </a:cubicBezTo>
                <a:cubicBezTo>
                  <a:pt x="1217664" y="-34817"/>
                  <a:pt x="1479160" y="24573"/>
                  <a:pt x="1766032" y="0"/>
                </a:cubicBezTo>
                <a:cubicBezTo>
                  <a:pt x="2052904" y="-24573"/>
                  <a:pt x="1995670" y="20845"/>
                  <a:pt x="2158483" y="0"/>
                </a:cubicBezTo>
                <a:cubicBezTo>
                  <a:pt x="2321296" y="-20845"/>
                  <a:pt x="2551124" y="79255"/>
                  <a:pt x="2887321" y="0"/>
                </a:cubicBezTo>
                <a:cubicBezTo>
                  <a:pt x="3223518" y="-79255"/>
                  <a:pt x="3055349" y="23576"/>
                  <a:pt x="3195676" y="0"/>
                </a:cubicBezTo>
                <a:cubicBezTo>
                  <a:pt x="3336003" y="-23576"/>
                  <a:pt x="3503982" y="12421"/>
                  <a:pt x="3672224" y="0"/>
                </a:cubicBezTo>
                <a:cubicBezTo>
                  <a:pt x="3840466" y="-12421"/>
                  <a:pt x="4121793" y="79738"/>
                  <a:pt x="4401063" y="0"/>
                </a:cubicBezTo>
                <a:cubicBezTo>
                  <a:pt x="4680333" y="-79738"/>
                  <a:pt x="4702779" y="8399"/>
                  <a:pt x="4793514" y="0"/>
                </a:cubicBezTo>
                <a:cubicBezTo>
                  <a:pt x="4884249" y="-8399"/>
                  <a:pt x="5017346" y="45003"/>
                  <a:pt x="5185966" y="0"/>
                </a:cubicBezTo>
                <a:cubicBezTo>
                  <a:pt x="5354586" y="-45003"/>
                  <a:pt x="5460582" y="34525"/>
                  <a:pt x="5662514" y="0"/>
                </a:cubicBezTo>
                <a:cubicBezTo>
                  <a:pt x="5864446" y="-34525"/>
                  <a:pt x="5862709" y="25151"/>
                  <a:pt x="5970869" y="0"/>
                </a:cubicBezTo>
                <a:cubicBezTo>
                  <a:pt x="6079029" y="-25151"/>
                  <a:pt x="6432758" y="35131"/>
                  <a:pt x="6699707" y="0"/>
                </a:cubicBezTo>
                <a:cubicBezTo>
                  <a:pt x="6966656" y="-35131"/>
                  <a:pt x="7127744" y="72848"/>
                  <a:pt x="7428545" y="0"/>
                </a:cubicBezTo>
                <a:cubicBezTo>
                  <a:pt x="7729346" y="-72848"/>
                  <a:pt x="7597162" y="21806"/>
                  <a:pt x="7736900" y="0"/>
                </a:cubicBezTo>
                <a:cubicBezTo>
                  <a:pt x="7876638" y="-21806"/>
                  <a:pt x="8179346" y="12020"/>
                  <a:pt x="8409674" y="0"/>
                </a:cubicBezTo>
                <a:cubicBezTo>
                  <a:pt x="8417350" y="151083"/>
                  <a:pt x="8388633" y="302848"/>
                  <a:pt x="8409674" y="485124"/>
                </a:cubicBezTo>
                <a:cubicBezTo>
                  <a:pt x="8430715" y="667400"/>
                  <a:pt x="8395043" y="764218"/>
                  <a:pt x="8409674" y="970249"/>
                </a:cubicBezTo>
                <a:cubicBezTo>
                  <a:pt x="8424305" y="1176280"/>
                  <a:pt x="8389180" y="1357405"/>
                  <a:pt x="8409674" y="1615109"/>
                </a:cubicBezTo>
                <a:cubicBezTo>
                  <a:pt x="8430168" y="1872813"/>
                  <a:pt x="8391605" y="1895371"/>
                  <a:pt x="8409674" y="2046988"/>
                </a:cubicBezTo>
                <a:cubicBezTo>
                  <a:pt x="8427743" y="2198605"/>
                  <a:pt x="8403250" y="2486450"/>
                  <a:pt x="8409674" y="2745094"/>
                </a:cubicBezTo>
                <a:cubicBezTo>
                  <a:pt x="8416098" y="3003738"/>
                  <a:pt x="8391661" y="3080856"/>
                  <a:pt x="8409674" y="3230218"/>
                </a:cubicBezTo>
                <a:cubicBezTo>
                  <a:pt x="8427687" y="3379580"/>
                  <a:pt x="8397051" y="3533110"/>
                  <a:pt x="8409674" y="3821833"/>
                </a:cubicBezTo>
                <a:cubicBezTo>
                  <a:pt x="8422297" y="4110557"/>
                  <a:pt x="8372133" y="4140781"/>
                  <a:pt x="8409674" y="4253712"/>
                </a:cubicBezTo>
                <a:cubicBezTo>
                  <a:pt x="8447215" y="4366643"/>
                  <a:pt x="8374180" y="5106190"/>
                  <a:pt x="8409674" y="5324535"/>
                </a:cubicBezTo>
                <a:cubicBezTo>
                  <a:pt x="8333099" y="5331143"/>
                  <a:pt x="8193642" y="5320398"/>
                  <a:pt x="8101319" y="5324535"/>
                </a:cubicBezTo>
                <a:cubicBezTo>
                  <a:pt x="8008997" y="5328672"/>
                  <a:pt x="7529900" y="5315607"/>
                  <a:pt x="7372481" y="5324535"/>
                </a:cubicBezTo>
                <a:cubicBezTo>
                  <a:pt x="7215062" y="5333463"/>
                  <a:pt x="7099749" y="5308183"/>
                  <a:pt x="6980029" y="5324535"/>
                </a:cubicBezTo>
                <a:cubicBezTo>
                  <a:pt x="6860309" y="5340887"/>
                  <a:pt x="6672045" y="5323282"/>
                  <a:pt x="6503481" y="5324535"/>
                </a:cubicBezTo>
                <a:cubicBezTo>
                  <a:pt x="6334917" y="5325788"/>
                  <a:pt x="6094860" y="5287576"/>
                  <a:pt x="5942836" y="5324535"/>
                </a:cubicBezTo>
                <a:cubicBezTo>
                  <a:pt x="5790812" y="5361494"/>
                  <a:pt x="5578491" y="5317629"/>
                  <a:pt x="5466288" y="5324535"/>
                </a:cubicBezTo>
                <a:cubicBezTo>
                  <a:pt x="5354085" y="5331441"/>
                  <a:pt x="5187342" y="5288328"/>
                  <a:pt x="5073837" y="5324535"/>
                </a:cubicBezTo>
                <a:cubicBezTo>
                  <a:pt x="4960332" y="5360742"/>
                  <a:pt x="4775634" y="5297533"/>
                  <a:pt x="4681385" y="5324535"/>
                </a:cubicBezTo>
                <a:cubicBezTo>
                  <a:pt x="4587136" y="5351537"/>
                  <a:pt x="4325506" y="5276464"/>
                  <a:pt x="4120740" y="5324535"/>
                </a:cubicBezTo>
                <a:cubicBezTo>
                  <a:pt x="3915974" y="5372606"/>
                  <a:pt x="3810653" y="5299991"/>
                  <a:pt x="3560095" y="5324535"/>
                </a:cubicBezTo>
                <a:cubicBezTo>
                  <a:pt x="3309538" y="5349079"/>
                  <a:pt x="3391117" y="5307481"/>
                  <a:pt x="3251741" y="5324535"/>
                </a:cubicBezTo>
                <a:cubicBezTo>
                  <a:pt x="3112365" y="5341589"/>
                  <a:pt x="2967400" y="5283001"/>
                  <a:pt x="2775192" y="5324535"/>
                </a:cubicBezTo>
                <a:cubicBezTo>
                  <a:pt x="2582984" y="5366069"/>
                  <a:pt x="2370802" y="5315761"/>
                  <a:pt x="2130451" y="5324535"/>
                </a:cubicBezTo>
                <a:cubicBezTo>
                  <a:pt x="1890100" y="5333309"/>
                  <a:pt x="1795801" y="5323282"/>
                  <a:pt x="1569806" y="5324535"/>
                </a:cubicBezTo>
                <a:cubicBezTo>
                  <a:pt x="1343811" y="5325788"/>
                  <a:pt x="1089446" y="5315116"/>
                  <a:pt x="925064" y="5324535"/>
                </a:cubicBezTo>
                <a:cubicBezTo>
                  <a:pt x="760682" y="5333954"/>
                  <a:pt x="201278" y="5259702"/>
                  <a:pt x="0" y="5324535"/>
                </a:cubicBezTo>
                <a:cubicBezTo>
                  <a:pt x="-27402" y="5156276"/>
                  <a:pt x="26123" y="4959856"/>
                  <a:pt x="0" y="4839411"/>
                </a:cubicBezTo>
                <a:cubicBezTo>
                  <a:pt x="-26123" y="4718966"/>
                  <a:pt x="45077" y="4508945"/>
                  <a:pt x="0" y="4301041"/>
                </a:cubicBezTo>
                <a:cubicBezTo>
                  <a:pt x="-45077" y="4093137"/>
                  <a:pt x="6522" y="3940684"/>
                  <a:pt x="0" y="3762671"/>
                </a:cubicBezTo>
                <a:cubicBezTo>
                  <a:pt x="-6522" y="3584658"/>
                  <a:pt x="49997" y="3463260"/>
                  <a:pt x="0" y="3330792"/>
                </a:cubicBezTo>
                <a:cubicBezTo>
                  <a:pt x="-49997" y="3198324"/>
                  <a:pt x="47374" y="3041639"/>
                  <a:pt x="0" y="2845668"/>
                </a:cubicBezTo>
                <a:cubicBezTo>
                  <a:pt x="-47374" y="2649697"/>
                  <a:pt x="9262" y="2489910"/>
                  <a:pt x="0" y="2360544"/>
                </a:cubicBezTo>
                <a:cubicBezTo>
                  <a:pt x="-9262" y="2231178"/>
                  <a:pt x="68261" y="2047459"/>
                  <a:pt x="0" y="1768929"/>
                </a:cubicBezTo>
                <a:cubicBezTo>
                  <a:pt x="-68261" y="1490399"/>
                  <a:pt x="27655" y="1329436"/>
                  <a:pt x="0" y="1177314"/>
                </a:cubicBezTo>
                <a:cubicBezTo>
                  <a:pt x="-27655" y="1025192"/>
                  <a:pt x="96957" y="586333"/>
                  <a:pt x="0" y="0"/>
                </a:cubicBezTo>
                <a:close/>
              </a:path>
              <a:path w="8409674" h="5324535" stroke="0" extrusionOk="0">
                <a:moveTo>
                  <a:pt x="0" y="0"/>
                </a:moveTo>
                <a:cubicBezTo>
                  <a:pt x="119523" y="-59684"/>
                  <a:pt x="443371" y="27538"/>
                  <a:pt x="560645" y="0"/>
                </a:cubicBezTo>
                <a:cubicBezTo>
                  <a:pt x="677920" y="-27538"/>
                  <a:pt x="803554" y="23618"/>
                  <a:pt x="869000" y="0"/>
                </a:cubicBezTo>
                <a:cubicBezTo>
                  <a:pt x="934447" y="-23618"/>
                  <a:pt x="1105504" y="29429"/>
                  <a:pt x="1177354" y="0"/>
                </a:cubicBezTo>
                <a:cubicBezTo>
                  <a:pt x="1249204" y="-29429"/>
                  <a:pt x="1557899" y="72021"/>
                  <a:pt x="1906193" y="0"/>
                </a:cubicBezTo>
                <a:cubicBezTo>
                  <a:pt x="2254487" y="-72021"/>
                  <a:pt x="2254253" y="45529"/>
                  <a:pt x="2466838" y="0"/>
                </a:cubicBezTo>
                <a:cubicBezTo>
                  <a:pt x="2679424" y="-45529"/>
                  <a:pt x="2781731" y="58279"/>
                  <a:pt x="3027483" y="0"/>
                </a:cubicBezTo>
                <a:cubicBezTo>
                  <a:pt x="3273235" y="-58279"/>
                  <a:pt x="3187068" y="6476"/>
                  <a:pt x="3335837" y="0"/>
                </a:cubicBezTo>
                <a:cubicBezTo>
                  <a:pt x="3484606" y="-6476"/>
                  <a:pt x="3762187" y="23725"/>
                  <a:pt x="3980579" y="0"/>
                </a:cubicBezTo>
                <a:cubicBezTo>
                  <a:pt x="4198971" y="-23725"/>
                  <a:pt x="4350707" y="14543"/>
                  <a:pt x="4541224" y="0"/>
                </a:cubicBezTo>
                <a:cubicBezTo>
                  <a:pt x="4731741" y="-14543"/>
                  <a:pt x="4957155" y="56622"/>
                  <a:pt x="5101869" y="0"/>
                </a:cubicBezTo>
                <a:cubicBezTo>
                  <a:pt x="5246583" y="-56622"/>
                  <a:pt x="5408939" y="3744"/>
                  <a:pt x="5494320" y="0"/>
                </a:cubicBezTo>
                <a:cubicBezTo>
                  <a:pt x="5579701" y="-3744"/>
                  <a:pt x="5928764" y="41967"/>
                  <a:pt x="6054965" y="0"/>
                </a:cubicBezTo>
                <a:cubicBezTo>
                  <a:pt x="6181167" y="-41967"/>
                  <a:pt x="6248353" y="26427"/>
                  <a:pt x="6363320" y="0"/>
                </a:cubicBezTo>
                <a:cubicBezTo>
                  <a:pt x="6478288" y="-26427"/>
                  <a:pt x="6785232" y="63711"/>
                  <a:pt x="7092158" y="0"/>
                </a:cubicBezTo>
                <a:cubicBezTo>
                  <a:pt x="7399084" y="-63711"/>
                  <a:pt x="7421574" y="29017"/>
                  <a:pt x="7568707" y="0"/>
                </a:cubicBezTo>
                <a:cubicBezTo>
                  <a:pt x="7715840" y="-29017"/>
                  <a:pt x="8196964" y="89404"/>
                  <a:pt x="8409674" y="0"/>
                </a:cubicBezTo>
                <a:cubicBezTo>
                  <a:pt x="8458674" y="88837"/>
                  <a:pt x="8376758" y="240238"/>
                  <a:pt x="8409674" y="431879"/>
                </a:cubicBezTo>
                <a:cubicBezTo>
                  <a:pt x="8442590" y="623520"/>
                  <a:pt x="8349742" y="791712"/>
                  <a:pt x="8409674" y="1129985"/>
                </a:cubicBezTo>
                <a:cubicBezTo>
                  <a:pt x="8469606" y="1468258"/>
                  <a:pt x="8343307" y="1482369"/>
                  <a:pt x="8409674" y="1721600"/>
                </a:cubicBezTo>
                <a:cubicBezTo>
                  <a:pt x="8476041" y="1960831"/>
                  <a:pt x="8402757" y="2148264"/>
                  <a:pt x="8409674" y="2313215"/>
                </a:cubicBezTo>
                <a:cubicBezTo>
                  <a:pt x="8416591" y="2478167"/>
                  <a:pt x="8379243" y="2865416"/>
                  <a:pt x="8409674" y="3011320"/>
                </a:cubicBezTo>
                <a:cubicBezTo>
                  <a:pt x="8440105" y="3157225"/>
                  <a:pt x="8393866" y="3285620"/>
                  <a:pt x="8409674" y="3443199"/>
                </a:cubicBezTo>
                <a:cubicBezTo>
                  <a:pt x="8425482" y="3600778"/>
                  <a:pt x="8394694" y="3857635"/>
                  <a:pt x="8409674" y="3981569"/>
                </a:cubicBezTo>
                <a:cubicBezTo>
                  <a:pt x="8424654" y="4105503"/>
                  <a:pt x="8369889" y="4405334"/>
                  <a:pt x="8409674" y="4626429"/>
                </a:cubicBezTo>
                <a:cubicBezTo>
                  <a:pt x="8449459" y="4847524"/>
                  <a:pt x="8347531" y="5161676"/>
                  <a:pt x="8409674" y="5324535"/>
                </a:cubicBezTo>
                <a:cubicBezTo>
                  <a:pt x="8292623" y="5325760"/>
                  <a:pt x="8133999" y="5312242"/>
                  <a:pt x="8017223" y="5324535"/>
                </a:cubicBezTo>
                <a:cubicBezTo>
                  <a:pt x="7900447" y="5336828"/>
                  <a:pt x="7484045" y="5324279"/>
                  <a:pt x="7288384" y="5324535"/>
                </a:cubicBezTo>
                <a:cubicBezTo>
                  <a:pt x="7092723" y="5324791"/>
                  <a:pt x="7045377" y="5289275"/>
                  <a:pt x="6980029" y="5324535"/>
                </a:cubicBezTo>
                <a:cubicBezTo>
                  <a:pt x="6914682" y="5359795"/>
                  <a:pt x="6546011" y="5309511"/>
                  <a:pt x="6419384" y="5324535"/>
                </a:cubicBezTo>
                <a:cubicBezTo>
                  <a:pt x="6292757" y="5339559"/>
                  <a:pt x="6260771" y="5298046"/>
                  <a:pt x="6111030" y="5324535"/>
                </a:cubicBezTo>
                <a:cubicBezTo>
                  <a:pt x="5961289" y="5351024"/>
                  <a:pt x="5652954" y="5311316"/>
                  <a:pt x="5466288" y="5324535"/>
                </a:cubicBezTo>
                <a:cubicBezTo>
                  <a:pt x="5279622" y="5337754"/>
                  <a:pt x="5237022" y="5279447"/>
                  <a:pt x="5073837" y="5324535"/>
                </a:cubicBezTo>
                <a:cubicBezTo>
                  <a:pt x="4910652" y="5369623"/>
                  <a:pt x="4781490" y="5320352"/>
                  <a:pt x="4597288" y="5324535"/>
                </a:cubicBezTo>
                <a:cubicBezTo>
                  <a:pt x="4413086" y="5328718"/>
                  <a:pt x="4101286" y="5283201"/>
                  <a:pt x="3868450" y="5324535"/>
                </a:cubicBezTo>
                <a:cubicBezTo>
                  <a:pt x="3635614" y="5365869"/>
                  <a:pt x="3353146" y="5297024"/>
                  <a:pt x="3223708" y="5324535"/>
                </a:cubicBezTo>
                <a:cubicBezTo>
                  <a:pt x="3094270" y="5352046"/>
                  <a:pt x="2742657" y="5266230"/>
                  <a:pt x="2578967" y="5324535"/>
                </a:cubicBezTo>
                <a:cubicBezTo>
                  <a:pt x="2415277" y="5382840"/>
                  <a:pt x="2240930" y="5262104"/>
                  <a:pt x="2018322" y="5324535"/>
                </a:cubicBezTo>
                <a:cubicBezTo>
                  <a:pt x="1795714" y="5386966"/>
                  <a:pt x="1670619" y="5322336"/>
                  <a:pt x="1373580" y="5324535"/>
                </a:cubicBezTo>
                <a:cubicBezTo>
                  <a:pt x="1076541" y="5326734"/>
                  <a:pt x="1194815" y="5318694"/>
                  <a:pt x="1065225" y="5324535"/>
                </a:cubicBezTo>
                <a:cubicBezTo>
                  <a:pt x="935635" y="5330376"/>
                  <a:pt x="265585" y="5213142"/>
                  <a:pt x="0" y="5324535"/>
                </a:cubicBezTo>
                <a:cubicBezTo>
                  <a:pt x="-34657" y="5154148"/>
                  <a:pt x="36852" y="4981784"/>
                  <a:pt x="0" y="4839411"/>
                </a:cubicBezTo>
                <a:cubicBezTo>
                  <a:pt x="-36852" y="4697038"/>
                  <a:pt x="16995" y="4512701"/>
                  <a:pt x="0" y="4407532"/>
                </a:cubicBezTo>
                <a:cubicBezTo>
                  <a:pt x="-16995" y="4302363"/>
                  <a:pt x="21915" y="4050774"/>
                  <a:pt x="0" y="3709426"/>
                </a:cubicBezTo>
                <a:cubicBezTo>
                  <a:pt x="-21915" y="3368078"/>
                  <a:pt x="9088" y="3365201"/>
                  <a:pt x="0" y="3117811"/>
                </a:cubicBezTo>
                <a:cubicBezTo>
                  <a:pt x="-9088" y="2870422"/>
                  <a:pt x="44912" y="2746952"/>
                  <a:pt x="0" y="2419705"/>
                </a:cubicBezTo>
                <a:cubicBezTo>
                  <a:pt x="-44912" y="2092458"/>
                  <a:pt x="4737" y="2101259"/>
                  <a:pt x="0" y="1934581"/>
                </a:cubicBezTo>
                <a:cubicBezTo>
                  <a:pt x="-4737" y="1767903"/>
                  <a:pt x="65758" y="1501751"/>
                  <a:pt x="0" y="1289721"/>
                </a:cubicBezTo>
                <a:cubicBezTo>
                  <a:pt x="-65758" y="1077691"/>
                  <a:pt x="48113" y="992741"/>
                  <a:pt x="0" y="698106"/>
                </a:cubicBezTo>
                <a:cubicBezTo>
                  <a:pt x="-48113" y="403472"/>
                  <a:pt x="37630" y="219630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9905067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 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Fiscalizar a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aplicação dos recursos federais repassados 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mediante convênio, acordo, ajuste ou instrumentos congêneres, ao DF, Estados ou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Municípios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ou a qualquer pessoa física ou jurídica, pública ou privada. </a:t>
            </a: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 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Julgar as contas dos administradores e demais responsáveis 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por dinheiros, bens e valores públicos da administração direta e indireta, incluídas as fundações e sociedades instituídas e mantidas pelo Poder Público federal,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 as contas daqueles 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que derem causa a perda, extravio ou outra irregularidade de que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resulte prejuízo ao erário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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Aplicar aos responsáveis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em caso de ilegalidade de despesa ou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irregularidade de contas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as sanções previstas em lei, que estabelecerá, </a:t>
            </a:r>
            <a:r>
              <a:rPr lang="pt-B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entre outras cominações, multa proporcional ao dano causado ao erário</a:t>
            </a:r>
            <a:r>
              <a:rPr lang="pt-BR" sz="200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Retângulo de cantos arredondados 23">
            <a:extLst>
              <a:ext uri="{FF2B5EF4-FFF2-40B4-BE49-F238E27FC236}">
                <a16:creationId xmlns:a16="http://schemas.microsoft.com/office/drawing/2014/main" id="{5647CC90-7030-5B21-7439-04C300F8758A}"/>
              </a:ext>
            </a:extLst>
          </p:cNvPr>
          <p:cNvSpPr/>
          <p:nvPr/>
        </p:nvSpPr>
        <p:spPr>
          <a:xfrm>
            <a:off x="316636" y="213752"/>
            <a:ext cx="8409675" cy="626178"/>
          </a:xfrm>
          <a:custGeom>
            <a:avLst/>
            <a:gdLst>
              <a:gd name="connsiteX0" fmla="*/ 0 w 8409675"/>
              <a:gd name="connsiteY0" fmla="*/ 104365 h 626178"/>
              <a:gd name="connsiteX1" fmla="*/ 104365 w 8409675"/>
              <a:gd name="connsiteY1" fmla="*/ 0 h 626178"/>
              <a:gd name="connsiteX2" fmla="*/ 690147 w 8409675"/>
              <a:gd name="connsiteY2" fmla="*/ 0 h 626178"/>
              <a:gd name="connsiteX3" fmla="*/ 1275929 w 8409675"/>
              <a:gd name="connsiteY3" fmla="*/ 0 h 626178"/>
              <a:gd name="connsiteX4" fmla="*/ 1697691 w 8409675"/>
              <a:gd name="connsiteY4" fmla="*/ 0 h 626178"/>
              <a:gd name="connsiteX5" fmla="*/ 2447492 w 8409675"/>
              <a:gd name="connsiteY5" fmla="*/ 0 h 626178"/>
              <a:gd name="connsiteX6" fmla="*/ 3033274 w 8409675"/>
              <a:gd name="connsiteY6" fmla="*/ 0 h 626178"/>
              <a:gd name="connsiteX7" fmla="*/ 3783075 w 8409675"/>
              <a:gd name="connsiteY7" fmla="*/ 0 h 626178"/>
              <a:gd name="connsiteX8" fmla="*/ 4450866 w 8409675"/>
              <a:gd name="connsiteY8" fmla="*/ 0 h 626178"/>
              <a:gd name="connsiteX9" fmla="*/ 4954638 w 8409675"/>
              <a:gd name="connsiteY9" fmla="*/ 0 h 626178"/>
              <a:gd name="connsiteX10" fmla="*/ 5622429 w 8409675"/>
              <a:gd name="connsiteY10" fmla="*/ 0 h 626178"/>
              <a:gd name="connsiteX11" fmla="*/ 6044192 w 8409675"/>
              <a:gd name="connsiteY11" fmla="*/ 0 h 626178"/>
              <a:gd name="connsiteX12" fmla="*/ 6629974 w 8409675"/>
              <a:gd name="connsiteY12" fmla="*/ 0 h 626178"/>
              <a:gd name="connsiteX13" fmla="*/ 6969728 w 8409675"/>
              <a:gd name="connsiteY13" fmla="*/ 0 h 626178"/>
              <a:gd name="connsiteX14" fmla="*/ 7719528 w 8409675"/>
              <a:gd name="connsiteY14" fmla="*/ 0 h 626178"/>
              <a:gd name="connsiteX15" fmla="*/ 8305310 w 8409675"/>
              <a:gd name="connsiteY15" fmla="*/ 0 h 626178"/>
              <a:gd name="connsiteX16" fmla="*/ 8409675 w 8409675"/>
              <a:gd name="connsiteY16" fmla="*/ 104365 h 626178"/>
              <a:gd name="connsiteX17" fmla="*/ 8409675 w 8409675"/>
              <a:gd name="connsiteY17" fmla="*/ 521813 h 626178"/>
              <a:gd name="connsiteX18" fmla="*/ 8305310 w 8409675"/>
              <a:gd name="connsiteY18" fmla="*/ 626178 h 626178"/>
              <a:gd name="connsiteX19" fmla="*/ 7719528 w 8409675"/>
              <a:gd name="connsiteY19" fmla="*/ 626178 h 626178"/>
              <a:gd name="connsiteX20" fmla="*/ 7051737 w 8409675"/>
              <a:gd name="connsiteY20" fmla="*/ 626178 h 626178"/>
              <a:gd name="connsiteX21" fmla="*/ 6301936 w 8409675"/>
              <a:gd name="connsiteY21" fmla="*/ 626178 h 626178"/>
              <a:gd name="connsiteX22" fmla="*/ 5634145 w 8409675"/>
              <a:gd name="connsiteY22" fmla="*/ 626178 h 626178"/>
              <a:gd name="connsiteX23" fmla="*/ 5212382 w 8409675"/>
              <a:gd name="connsiteY23" fmla="*/ 626178 h 626178"/>
              <a:gd name="connsiteX24" fmla="*/ 4544591 w 8409675"/>
              <a:gd name="connsiteY24" fmla="*/ 626178 h 626178"/>
              <a:gd name="connsiteX25" fmla="*/ 4040819 w 8409675"/>
              <a:gd name="connsiteY25" fmla="*/ 626178 h 626178"/>
              <a:gd name="connsiteX26" fmla="*/ 3619056 w 8409675"/>
              <a:gd name="connsiteY26" fmla="*/ 626178 h 626178"/>
              <a:gd name="connsiteX27" fmla="*/ 3279302 w 8409675"/>
              <a:gd name="connsiteY27" fmla="*/ 626178 h 626178"/>
              <a:gd name="connsiteX28" fmla="*/ 2857539 w 8409675"/>
              <a:gd name="connsiteY28" fmla="*/ 626178 h 626178"/>
              <a:gd name="connsiteX29" fmla="*/ 2435777 w 8409675"/>
              <a:gd name="connsiteY29" fmla="*/ 626178 h 626178"/>
              <a:gd name="connsiteX30" fmla="*/ 1849995 w 8409675"/>
              <a:gd name="connsiteY30" fmla="*/ 626178 h 626178"/>
              <a:gd name="connsiteX31" fmla="*/ 1264213 w 8409675"/>
              <a:gd name="connsiteY31" fmla="*/ 626178 h 626178"/>
              <a:gd name="connsiteX32" fmla="*/ 760441 w 8409675"/>
              <a:gd name="connsiteY32" fmla="*/ 626178 h 626178"/>
              <a:gd name="connsiteX33" fmla="*/ 104365 w 8409675"/>
              <a:gd name="connsiteY33" fmla="*/ 626178 h 626178"/>
              <a:gd name="connsiteX34" fmla="*/ 0 w 8409675"/>
              <a:gd name="connsiteY34" fmla="*/ 521813 h 626178"/>
              <a:gd name="connsiteX35" fmla="*/ 0 w 8409675"/>
              <a:gd name="connsiteY35" fmla="*/ 104365 h 62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09675" h="626178" fill="none" extrusionOk="0">
                <a:moveTo>
                  <a:pt x="0" y="104365"/>
                </a:moveTo>
                <a:cubicBezTo>
                  <a:pt x="17255" y="47275"/>
                  <a:pt x="56362" y="9985"/>
                  <a:pt x="104365" y="0"/>
                </a:cubicBezTo>
                <a:cubicBezTo>
                  <a:pt x="307637" y="-21798"/>
                  <a:pt x="537526" y="47062"/>
                  <a:pt x="690147" y="0"/>
                </a:cubicBezTo>
                <a:cubicBezTo>
                  <a:pt x="842768" y="-47062"/>
                  <a:pt x="1063814" y="7464"/>
                  <a:pt x="1275929" y="0"/>
                </a:cubicBezTo>
                <a:cubicBezTo>
                  <a:pt x="1488044" y="-7464"/>
                  <a:pt x="1589422" y="7798"/>
                  <a:pt x="1697691" y="0"/>
                </a:cubicBezTo>
                <a:cubicBezTo>
                  <a:pt x="1805960" y="-7798"/>
                  <a:pt x="2176047" y="17945"/>
                  <a:pt x="2447492" y="0"/>
                </a:cubicBezTo>
                <a:cubicBezTo>
                  <a:pt x="2718937" y="-17945"/>
                  <a:pt x="2762353" y="39028"/>
                  <a:pt x="3033274" y="0"/>
                </a:cubicBezTo>
                <a:cubicBezTo>
                  <a:pt x="3304195" y="-39028"/>
                  <a:pt x="3520639" y="68932"/>
                  <a:pt x="3783075" y="0"/>
                </a:cubicBezTo>
                <a:cubicBezTo>
                  <a:pt x="4045511" y="-68932"/>
                  <a:pt x="4269977" y="45953"/>
                  <a:pt x="4450866" y="0"/>
                </a:cubicBezTo>
                <a:cubicBezTo>
                  <a:pt x="4631755" y="-45953"/>
                  <a:pt x="4815997" y="53300"/>
                  <a:pt x="4954638" y="0"/>
                </a:cubicBezTo>
                <a:cubicBezTo>
                  <a:pt x="5093279" y="-53300"/>
                  <a:pt x="5429217" y="48113"/>
                  <a:pt x="5622429" y="0"/>
                </a:cubicBezTo>
                <a:cubicBezTo>
                  <a:pt x="5815641" y="-48113"/>
                  <a:pt x="5942921" y="18446"/>
                  <a:pt x="6044192" y="0"/>
                </a:cubicBezTo>
                <a:cubicBezTo>
                  <a:pt x="6145463" y="-18446"/>
                  <a:pt x="6352150" y="19774"/>
                  <a:pt x="6629974" y="0"/>
                </a:cubicBezTo>
                <a:cubicBezTo>
                  <a:pt x="6907798" y="-19774"/>
                  <a:pt x="6889190" y="34688"/>
                  <a:pt x="6969728" y="0"/>
                </a:cubicBezTo>
                <a:cubicBezTo>
                  <a:pt x="7050266" y="-34688"/>
                  <a:pt x="7526218" y="8123"/>
                  <a:pt x="7719528" y="0"/>
                </a:cubicBezTo>
                <a:cubicBezTo>
                  <a:pt x="7912838" y="-8123"/>
                  <a:pt x="8058845" y="23278"/>
                  <a:pt x="8305310" y="0"/>
                </a:cubicBezTo>
                <a:cubicBezTo>
                  <a:pt x="8366956" y="-15509"/>
                  <a:pt x="8412394" y="36512"/>
                  <a:pt x="8409675" y="104365"/>
                </a:cubicBezTo>
                <a:cubicBezTo>
                  <a:pt x="8416631" y="196629"/>
                  <a:pt x="8372604" y="328788"/>
                  <a:pt x="8409675" y="521813"/>
                </a:cubicBezTo>
                <a:cubicBezTo>
                  <a:pt x="8406052" y="590397"/>
                  <a:pt x="8366713" y="632810"/>
                  <a:pt x="8305310" y="626178"/>
                </a:cubicBezTo>
                <a:cubicBezTo>
                  <a:pt x="8144939" y="690914"/>
                  <a:pt x="7948595" y="611217"/>
                  <a:pt x="7719528" y="626178"/>
                </a:cubicBezTo>
                <a:cubicBezTo>
                  <a:pt x="7490461" y="641139"/>
                  <a:pt x="7291488" y="610522"/>
                  <a:pt x="7051737" y="626178"/>
                </a:cubicBezTo>
                <a:cubicBezTo>
                  <a:pt x="6811986" y="641834"/>
                  <a:pt x="6607926" y="567798"/>
                  <a:pt x="6301936" y="626178"/>
                </a:cubicBezTo>
                <a:cubicBezTo>
                  <a:pt x="5995946" y="684558"/>
                  <a:pt x="5851801" y="555042"/>
                  <a:pt x="5634145" y="626178"/>
                </a:cubicBezTo>
                <a:cubicBezTo>
                  <a:pt x="5416489" y="697314"/>
                  <a:pt x="5364695" y="601811"/>
                  <a:pt x="5212382" y="626178"/>
                </a:cubicBezTo>
                <a:cubicBezTo>
                  <a:pt x="5060069" y="650545"/>
                  <a:pt x="4810850" y="618064"/>
                  <a:pt x="4544591" y="626178"/>
                </a:cubicBezTo>
                <a:cubicBezTo>
                  <a:pt x="4278332" y="634292"/>
                  <a:pt x="4187712" y="586520"/>
                  <a:pt x="4040819" y="626178"/>
                </a:cubicBezTo>
                <a:cubicBezTo>
                  <a:pt x="3893926" y="665836"/>
                  <a:pt x="3750908" y="619483"/>
                  <a:pt x="3619056" y="626178"/>
                </a:cubicBezTo>
                <a:cubicBezTo>
                  <a:pt x="3487204" y="632873"/>
                  <a:pt x="3383149" y="595388"/>
                  <a:pt x="3279302" y="626178"/>
                </a:cubicBezTo>
                <a:cubicBezTo>
                  <a:pt x="3175455" y="656968"/>
                  <a:pt x="3052495" y="619120"/>
                  <a:pt x="2857539" y="626178"/>
                </a:cubicBezTo>
                <a:cubicBezTo>
                  <a:pt x="2662583" y="633236"/>
                  <a:pt x="2585564" y="612004"/>
                  <a:pt x="2435777" y="626178"/>
                </a:cubicBezTo>
                <a:cubicBezTo>
                  <a:pt x="2285990" y="640352"/>
                  <a:pt x="2088878" y="573052"/>
                  <a:pt x="1849995" y="626178"/>
                </a:cubicBezTo>
                <a:cubicBezTo>
                  <a:pt x="1611112" y="679304"/>
                  <a:pt x="1407301" y="579888"/>
                  <a:pt x="1264213" y="626178"/>
                </a:cubicBezTo>
                <a:cubicBezTo>
                  <a:pt x="1121125" y="672468"/>
                  <a:pt x="949073" y="571831"/>
                  <a:pt x="760441" y="626178"/>
                </a:cubicBezTo>
                <a:cubicBezTo>
                  <a:pt x="571809" y="680525"/>
                  <a:pt x="391870" y="578687"/>
                  <a:pt x="104365" y="626178"/>
                </a:cubicBezTo>
                <a:cubicBezTo>
                  <a:pt x="40028" y="626913"/>
                  <a:pt x="4719" y="585204"/>
                  <a:pt x="0" y="521813"/>
                </a:cubicBezTo>
                <a:cubicBezTo>
                  <a:pt x="-42728" y="321499"/>
                  <a:pt x="23491" y="238478"/>
                  <a:pt x="0" y="104365"/>
                </a:cubicBezTo>
                <a:close/>
              </a:path>
              <a:path w="8409675" h="626178" stroke="0" extrusionOk="0">
                <a:moveTo>
                  <a:pt x="0" y="104365"/>
                </a:moveTo>
                <a:cubicBezTo>
                  <a:pt x="-3551" y="44536"/>
                  <a:pt x="33054" y="5131"/>
                  <a:pt x="104365" y="0"/>
                </a:cubicBezTo>
                <a:cubicBezTo>
                  <a:pt x="416025" y="-36926"/>
                  <a:pt x="527660" y="34502"/>
                  <a:pt x="854166" y="0"/>
                </a:cubicBezTo>
                <a:cubicBezTo>
                  <a:pt x="1180672" y="-34502"/>
                  <a:pt x="1174879" y="26616"/>
                  <a:pt x="1357938" y="0"/>
                </a:cubicBezTo>
                <a:cubicBezTo>
                  <a:pt x="1540997" y="-26616"/>
                  <a:pt x="1630121" y="22430"/>
                  <a:pt x="1779701" y="0"/>
                </a:cubicBezTo>
                <a:cubicBezTo>
                  <a:pt x="1929281" y="-22430"/>
                  <a:pt x="2255557" y="54222"/>
                  <a:pt x="2447492" y="0"/>
                </a:cubicBezTo>
                <a:cubicBezTo>
                  <a:pt x="2639427" y="-54222"/>
                  <a:pt x="2816107" y="14015"/>
                  <a:pt x="2951264" y="0"/>
                </a:cubicBezTo>
                <a:cubicBezTo>
                  <a:pt x="3086421" y="-14015"/>
                  <a:pt x="3359397" y="86612"/>
                  <a:pt x="3701065" y="0"/>
                </a:cubicBezTo>
                <a:cubicBezTo>
                  <a:pt x="4042733" y="-86612"/>
                  <a:pt x="3990387" y="10080"/>
                  <a:pt x="4122828" y="0"/>
                </a:cubicBezTo>
                <a:cubicBezTo>
                  <a:pt x="4255269" y="-10080"/>
                  <a:pt x="4530784" y="63191"/>
                  <a:pt x="4872629" y="0"/>
                </a:cubicBezTo>
                <a:cubicBezTo>
                  <a:pt x="5214474" y="-63191"/>
                  <a:pt x="5059246" y="15438"/>
                  <a:pt x="5212382" y="0"/>
                </a:cubicBezTo>
                <a:cubicBezTo>
                  <a:pt x="5365518" y="-15438"/>
                  <a:pt x="5524778" y="28349"/>
                  <a:pt x="5798164" y="0"/>
                </a:cubicBezTo>
                <a:cubicBezTo>
                  <a:pt x="6071550" y="-28349"/>
                  <a:pt x="6187940" y="38376"/>
                  <a:pt x="6383946" y="0"/>
                </a:cubicBezTo>
                <a:cubicBezTo>
                  <a:pt x="6579952" y="-38376"/>
                  <a:pt x="6720875" y="29070"/>
                  <a:pt x="6887718" y="0"/>
                </a:cubicBezTo>
                <a:cubicBezTo>
                  <a:pt x="7054561" y="-29070"/>
                  <a:pt x="7331968" y="81123"/>
                  <a:pt x="7637519" y="0"/>
                </a:cubicBezTo>
                <a:cubicBezTo>
                  <a:pt x="7943070" y="-81123"/>
                  <a:pt x="8046353" y="7975"/>
                  <a:pt x="8305310" y="0"/>
                </a:cubicBezTo>
                <a:cubicBezTo>
                  <a:pt x="8355973" y="1146"/>
                  <a:pt x="8405614" y="43924"/>
                  <a:pt x="8409675" y="104365"/>
                </a:cubicBezTo>
                <a:cubicBezTo>
                  <a:pt x="8411822" y="296482"/>
                  <a:pt x="8374465" y="366367"/>
                  <a:pt x="8409675" y="521813"/>
                </a:cubicBezTo>
                <a:cubicBezTo>
                  <a:pt x="8407647" y="573352"/>
                  <a:pt x="8370839" y="624575"/>
                  <a:pt x="8305310" y="626178"/>
                </a:cubicBezTo>
                <a:cubicBezTo>
                  <a:pt x="8225262" y="647759"/>
                  <a:pt x="8103117" y="623970"/>
                  <a:pt x="7965557" y="626178"/>
                </a:cubicBezTo>
                <a:cubicBezTo>
                  <a:pt x="7827997" y="628386"/>
                  <a:pt x="7390018" y="608549"/>
                  <a:pt x="7215756" y="626178"/>
                </a:cubicBezTo>
                <a:cubicBezTo>
                  <a:pt x="7041494" y="643807"/>
                  <a:pt x="6829697" y="570685"/>
                  <a:pt x="6629974" y="626178"/>
                </a:cubicBezTo>
                <a:cubicBezTo>
                  <a:pt x="6430251" y="681671"/>
                  <a:pt x="6295984" y="620467"/>
                  <a:pt x="6208211" y="626178"/>
                </a:cubicBezTo>
                <a:cubicBezTo>
                  <a:pt x="6120438" y="631889"/>
                  <a:pt x="5819592" y="613335"/>
                  <a:pt x="5622429" y="626178"/>
                </a:cubicBezTo>
                <a:cubicBezTo>
                  <a:pt x="5425266" y="639021"/>
                  <a:pt x="5382842" y="589532"/>
                  <a:pt x="5282676" y="626178"/>
                </a:cubicBezTo>
                <a:cubicBezTo>
                  <a:pt x="5182510" y="662824"/>
                  <a:pt x="5090813" y="607995"/>
                  <a:pt x="4942923" y="626178"/>
                </a:cubicBezTo>
                <a:cubicBezTo>
                  <a:pt x="4795033" y="644361"/>
                  <a:pt x="4609999" y="602655"/>
                  <a:pt x="4357141" y="626178"/>
                </a:cubicBezTo>
                <a:cubicBezTo>
                  <a:pt x="4104283" y="649701"/>
                  <a:pt x="4109491" y="604779"/>
                  <a:pt x="3935378" y="626178"/>
                </a:cubicBezTo>
                <a:cubicBezTo>
                  <a:pt x="3761265" y="647577"/>
                  <a:pt x="3595540" y="609917"/>
                  <a:pt x="3267587" y="626178"/>
                </a:cubicBezTo>
                <a:cubicBezTo>
                  <a:pt x="2939634" y="642439"/>
                  <a:pt x="3000612" y="579929"/>
                  <a:pt x="2845824" y="626178"/>
                </a:cubicBezTo>
                <a:cubicBezTo>
                  <a:pt x="2691036" y="672427"/>
                  <a:pt x="2404553" y="616077"/>
                  <a:pt x="2178033" y="626178"/>
                </a:cubicBezTo>
                <a:cubicBezTo>
                  <a:pt x="1951513" y="636279"/>
                  <a:pt x="1984759" y="588530"/>
                  <a:pt x="1838279" y="626178"/>
                </a:cubicBezTo>
                <a:cubicBezTo>
                  <a:pt x="1691799" y="663826"/>
                  <a:pt x="1438834" y="617173"/>
                  <a:pt x="1170488" y="626178"/>
                </a:cubicBezTo>
                <a:cubicBezTo>
                  <a:pt x="902142" y="635183"/>
                  <a:pt x="849152" y="599905"/>
                  <a:pt x="748725" y="626178"/>
                </a:cubicBezTo>
                <a:cubicBezTo>
                  <a:pt x="648298" y="652451"/>
                  <a:pt x="298646" y="603491"/>
                  <a:pt x="104365" y="626178"/>
                </a:cubicBezTo>
                <a:cubicBezTo>
                  <a:pt x="49299" y="614947"/>
                  <a:pt x="-9653" y="579141"/>
                  <a:pt x="0" y="521813"/>
                </a:cubicBezTo>
                <a:cubicBezTo>
                  <a:pt x="-15636" y="366039"/>
                  <a:pt x="21139" y="250601"/>
                  <a:pt x="0" y="104365"/>
                </a:cubicBezTo>
                <a:close/>
              </a:path>
            </a:pathLst>
          </a:custGeom>
          <a:solidFill>
            <a:srgbClr val="004785"/>
          </a:solidFill>
          <a:ln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Competência do TCU na Constituição Federal</a:t>
            </a:r>
          </a:p>
        </p:txBody>
      </p:sp>
    </p:spTree>
    <p:extLst>
      <p:ext uri="{BB962C8B-B14F-4D97-AF65-F5344CB8AC3E}">
        <p14:creationId xmlns:p14="http://schemas.microsoft.com/office/powerpoint/2010/main" val="34339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654879" y="3556021"/>
            <a:ext cx="5513860" cy="1734823"/>
          </a:xfrm>
          <a:prstGeom prst="rect">
            <a:avLst/>
          </a:prstGeom>
          <a:solidFill>
            <a:srgbClr val="71A08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pt-BR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AutoShape 2" descr="http://br.stockfresh.com/thumbs/taiga/1692555_fresco-verde-folha-alface-macro-natureza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58541" y="3742477"/>
            <a:ext cx="4132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pt-BR" sz="21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Poder Executivo = </a:t>
            </a:r>
            <a:r>
              <a:rPr lang="pt-BR" sz="2100" u="sng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obrigação </a:t>
            </a:r>
            <a:r>
              <a:rPr lang="pt-BR" sz="2100" dirty="0">
                <a:solidFill>
                  <a:prstClr val="white">
                    <a:lumMod val="85000"/>
                  </a:prstClr>
                </a:solidFill>
                <a:latin typeface="Segoe Script" panose="020B0504020000000003" pitchFamily="34" charset="0"/>
              </a:rPr>
              <a:t>de assegurar as condições para atuação do CAE</a:t>
            </a:r>
            <a:endParaRPr lang="pt-BR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DDDCBE"/>
          </a:solidFill>
        </p:spPr>
      </p:pic>
      <p:sp>
        <p:nvSpPr>
          <p:cNvPr id="8" name="Retângulo 7"/>
          <p:cNvSpPr/>
          <p:nvPr/>
        </p:nvSpPr>
        <p:spPr>
          <a:xfrm rot="1817470">
            <a:off x="9421972" y="1386599"/>
            <a:ext cx="2420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pt-BR" sz="2400" b="1" dirty="0">
                <a:solidFill>
                  <a:srgbClr val="70AD47">
                    <a:lumMod val="50000"/>
                  </a:srgbClr>
                </a:solidFill>
                <a:latin typeface="Segoe Print" panose="02000600000000000000" pitchFamily="2" charset="0"/>
              </a:rPr>
              <a:t>Ciclo da prestação de contas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932873" y="1077833"/>
            <a:ext cx="5595177" cy="859033"/>
            <a:chOff x="209261" y="1077832"/>
            <a:chExt cx="3349314" cy="859033"/>
          </a:xfrm>
        </p:grpSpPr>
        <p:sp>
          <p:nvSpPr>
            <p:cNvPr id="19" name="Retângulo 18"/>
            <p:cNvSpPr/>
            <p:nvPr/>
          </p:nvSpPr>
          <p:spPr>
            <a:xfrm>
              <a:off x="2168070" y="1464668"/>
              <a:ext cx="1390505" cy="4721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prstClr val="black"/>
                  </a:solidFill>
                  <a:latin typeface="Calibri" panose="020F0502020204030204"/>
                </a:rPr>
                <a:t>Repassa os recursos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09261" y="1077832"/>
              <a:ext cx="2008352" cy="664658"/>
            </a:xfrm>
            <a:prstGeom prst="rect">
              <a:avLst/>
            </a:prstGeom>
            <a:solidFill>
              <a:srgbClr val="155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prstClr val="white"/>
                  </a:solidFill>
                  <a:latin typeface="Calibri" panose="020F0502020204030204"/>
                </a:rPr>
                <a:t>1. União/Repassador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970381" y="2100475"/>
            <a:ext cx="4420776" cy="859212"/>
            <a:chOff x="209261" y="1077832"/>
            <a:chExt cx="4014050" cy="859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tângulo 22"/>
            <p:cNvSpPr/>
            <p:nvPr/>
          </p:nvSpPr>
          <p:spPr>
            <a:xfrm>
              <a:off x="1844942" y="1464847"/>
              <a:ext cx="2378369" cy="4721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prstClr val="black"/>
                  </a:solidFill>
                  <a:latin typeface="Calibri" panose="020F0502020204030204"/>
                </a:rPr>
                <a:t>Aplica os recursos 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09261" y="1077832"/>
              <a:ext cx="1872208" cy="610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srgbClr val="385723"/>
                  </a:solidFill>
                  <a:latin typeface="Calibri" panose="020F0502020204030204"/>
                </a:rPr>
                <a:t>2. Município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932873" y="2661620"/>
            <a:ext cx="6315256" cy="943591"/>
            <a:chOff x="209262" y="1077832"/>
            <a:chExt cx="3896208" cy="943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tângulo 25"/>
            <p:cNvSpPr/>
            <p:nvPr/>
          </p:nvSpPr>
          <p:spPr>
            <a:xfrm>
              <a:off x="2228098" y="1549226"/>
              <a:ext cx="1877372" cy="4721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prstClr val="black"/>
                  </a:solidFill>
                  <a:latin typeface="Calibri" panose="020F0502020204030204"/>
                </a:rPr>
                <a:t>Acompanha a aplicação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09262" y="1077832"/>
              <a:ext cx="2069899" cy="664658"/>
            </a:xfrm>
            <a:prstGeom prst="rect">
              <a:avLst/>
            </a:prstGeom>
            <a:solidFill>
              <a:srgbClr val="155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prstClr val="white"/>
                  </a:solidFill>
                  <a:latin typeface="Calibri" panose="020F0502020204030204"/>
                </a:rPr>
                <a:t>3. Repassador/Controle Social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32873" y="4611051"/>
            <a:ext cx="6965938" cy="859212"/>
            <a:chOff x="209261" y="1077832"/>
            <a:chExt cx="3619390" cy="859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tângulo 31"/>
            <p:cNvSpPr/>
            <p:nvPr/>
          </p:nvSpPr>
          <p:spPr>
            <a:xfrm>
              <a:off x="1893671" y="1464847"/>
              <a:ext cx="1934980" cy="4721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prstClr val="black"/>
                  </a:solidFill>
                  <a:latin typeface="Calibri" panose="020F0502020204030204"/>
                </a:rPr>
                <a:t>   Analisa a prestação de contas</a:t>
              </a: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209261" y="1077832"/>
              <a:ext cx="1743226" cy="664658"/>
            </a:xfrm>
            <a:prstGeom prst="rect">
              <a:avLst/>
            </a:prstGeom>
            <a:solidFill>
              <a:srgbClr val="155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solidFill>
                    <a:prstClr val="white"/>
                  </a:solidFill>
                  <a:latin typeface="Calibri" panose="020F0502020204030204"/>
                </a:rPr>
                <a:t>5. Repassador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970382" y="3891258"/>
            <a:ext cx="4420775" cy="811951"/>
            <a:chOff x="209261" y="1077832"/>
            <a:chExt cx="3364987" cy="811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tângulo 37"/>
            <p:cNvSpPr/>
            <p:nvPr/>
          </p:nvSpPr>
          <p:spPr>
            <a:xfrm>
              <a:off x="1580455" y="1417586"/>
              <a:ext cx="1993793" cy="4721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prstClr val="black"/>
                  </a:solidFill>
                  <a:latin typeface="Calibri" panose="020F0502020204030204"/>
                </a:rPr>
                <a:t>Presta contas</a:t>
              </a: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209261" y="1077832"/>
              <a:ext cx="1569476" cy="607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>
                  <a:solidFill>
                    <a:srgbClr val="385723"/>
                  </a:solidFill>
                  <a:latin typeface="Calibri" panose="020F0502020204030204"/>
                </a:rPr>
                <a:t>4. Município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43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0692EE-7A6C-2937-B90A-707429D4903B}"/>
              </a:ext>
            </a:extLst>
          </p:cNvPr>
          <p:cNvSpPr/>
          <p:nvPr/>
        </p:nvSpPr>
        <p:spPr>
          <a:xfrm>
            <a:off x="0" y="-12976"/>
            <a:ext cx="12192000" cy="687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entury" panose="02040604050505020304" pitchFamily="18" charset="0"/>
            </a:endParaRPr>
          </a:p>
        </p:txBody>
      </p:sp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2057401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Imagem 4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49FBDC3E-647A-B952-7D3B-38F43D1F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976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BD091B8-3131-63C5-402E-E1C81A52F826}"/>
              </a:ext>
            </a:extLst>
          </p:cNvPr>
          <p:cNvGrpSpPr/>
          <p:nvPr/>
        </p:nvGrpSpPr>
        <p:grpSpPr>
          <a:xfrm>
            <a:off x="1877317" y="2028430"/>
            <a:ext cx="5636347" cy="2788163"/>
            <a:chOff x="2317600" y="2021329"/>
            <a:chExt cx="4812612" cy="1833446"/>
          </a:xfrm>
        </p:grpSpPr>
        <p:sp>
          <p:nvSpPr>
            <p:cNvPr id="23" name="Seta: Divisa 22">
              <a:extLst>
                <a:ext uri="{FF2B5EF4-FFF2-40B4-BE49-F238E27FC236}">
                  <a16:creationId xmlns:a16="http://schemas.microsoft.com/office/drawing/2014/main" id="{A28B307E-0C13-4E2E-CD33-4D0B31A0981C}"/>
                </a:ext>
              </a:extLst>
            </p:cNvPr>
            <p:cNvSpPr/>
            <p:nvPr/>
          </p:nvSpPr>
          <p:spPr>
            <a:xfrm>
              <a:off x="3401790" y="2021329"/>
              <a:ext cx="2025664" cy="48446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Não aprovação do repassador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A88A88BE-5F2A-7938-8B63-EE794A8677C3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2317600" y="2263561"/>
              <a:ext cx="1398722" cy="778962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Seta: Divisa 24">
              <a:extLst>
                <a:ext uri="{FF2B5EF4-FFF2-40B4-BE49-F238E27FC236}">
                  <a16:creationId xmlns:a16="http://schemas.microsoft.com/office/drawing/2014/main" id="{E6CB30B1-1EE7-EB2B-4E93-AE5CB882AD25}"/>
                </a:ext>
              </a:extLst>
            </p:cNvPr>
            <p:cNvSpPr/>
            <p:nvPr/>
          </p:nvSpPr>
          <p:spPr>
            <a:xfrm>
              <a:off x="3428295" y="3327147"/>
              <a:ext cx="1999159" cy="52762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Fiscalização ou provocação</a:t>
              </a:r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0214E5F7-5854-F40A-31AC-03CEAAB584D9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2317601" y="3042523"/>
              <a:ext cx="1453249" cy="54843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5AC71D0-8175-0BD1-7A27-B9331BB47A79}"/>
                </a:ext>
              </a:extLst>
            </p:cNvPr>
            <p:cNvSpPr/>
            <p:nvPr/>
          </p:nvSpPr>
          <p:spPr>
            <a:xfrm>
              <a:off x="6207280" y="2708806"/>
              <a:ext cx="527498" cy="39768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2867139-D6E9-BCE1-F489-BFA8FD326B60}"/>
                </a:ext>
              </a:extLst>
            </p:cNvPr>
            <p:cNvCxnSpPr>
              <a:cxnSpLocks/>
              <a:stCxn id="27" idx="2"/>
              <a:endCxn id="23" idx="3"/>
            </p:cNvCxnSpPr>
            <p:nvPr/>
          </p:nvCxnSpPr>
          <p:spPr>
            <a:xfrm flipH="1" flipV="1">
              <a:off x="5427455" y="2263561"/>
              <a:ext cx="779826" cy="64409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4C2C0D0F-DC36-B727-DA90-288EFAF540D4}"/>
                </a:ext>
              </a:extLst>
            </p:cNvPr>
            <p:cNvCxnSpPr>
              <a:cxnSpLocks/>
              <a:stCxn id="27" idx="2"/>
              <a:endCxn id="25" idx="3"/>
            </p:cNvCxnSpPr>
            <p:nvPr/>
          </p:nvCxnSpPr>
          <p:spPr>
            <a:xfrm flipH="1">
              <a:off x="5427455" y="2907651"/>
              <a:ext cx="779826" cy="68331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1ED7E8BC-FB4E-3546-9348-BA1C43959842}"/>
                </a:ext>
              </a:extLst>
            </p:cNvPr>
            <p:cNvSpPr txBox="1"/>
            <p:nvPr/>
          </p:nvSpPr>
          <p:spPr>
            <a:xfrm>
              <a:off x="5811843" y="2232484"/>
              <a:ext cx="1318369" cy="465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Apreciação e julgamento</a:t>
              </a:r>
            </a:p>
          </p:txBody>
        </p:sp>
      </p:grpSp>
      <p:pic>
        <p:nvPicPr>
          <p:cNvPr id="1024" name="Imagem 1023" descr="Desenho de cachorro com a língua de fora&#10;&#10;Descrição gerada automaticamente">
            <a:extLst>
              <a:ext uri="{FF2B5EF4-FFF2-40B4-BE49-F238E27FC236}">
                <a16:creationId xmlns:a16="http://schemas.microsoft.com/office/drawing/2014/main" id="{2F4CF321-483C-0940-59F3-7B9186C64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" y="2855724"/>
            <a:ext cx="1697849" cy="1393913"/>
          </a:xfrm>
          <a:prstGeom prst="rect">
            <a:avLst/>
          </a:prstGeom>
        </p:spPr>
      </p:pic>
      <p:sp>
        <p:nvSpPr>
          <p:cNvPr id="1025" name="CaixaDeTexto 1024">
            <a:extLst>
              <a:ext uri="{FF2B5EF4-FFF2-40B4-BE49-F238E27FC236}">
                <a16:creationId xmlns:a16="http://schemas.microsoft.com/office/drawing/2014/main" id="{B4682F18-B2A7-BBD2-BE04-9B1CF39750B9}"/>
              </a:ext>
            </a:extLst>
          </p:cNvPr>
          <p:cNvSpPr txBox="1"/>
          <p:nvPr/>
        </p:nvSpPr>
        <p:spPr>
          <a:xfrm>
            <a:off x="179468" y="389660"/>
            <a:ext cx="577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Atuação do TCU</a:t>
            </a:r>
          </a:p>
        </p:txBody>
      </p:sp>
      <p:sp>
        <p:nvSpPr>
          <p:cNvPr id="1030" name="Chave Esquerda 1029">
            <a:extLst>
              <a:ext uri="{FF2B5EF4-FFF2-40B4-BE49-F238E27FC236}">
                <a16:creationId xmlns:a16="http://schemas.microsoft.com/office/drawing/2014/main" id="{F0D190D1-1208-4483-2F91-1A6FC0C9EA85}"/>
              </a:ext>
            </a:extLst>
          </p:cNvPr>
          <p:cNvSpPr/>
          <p:nvPr/>
        </p:nvSpPr>
        <p:spPr>
          <a:xfrm>
            <a:off x="7231160" y="750611"/>
            <a:ext cx="712105" cy="5263672"/>
          </a:xfrm>
          <a:prstGeom prst="leftBrace">
            <a:avLst>
              <a:gd name="adj1" fmla="val 8333"/>
              <a:gd name="adj2" fmla="val 50017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1" name="CaixaDeTexto 1030">
            <a:extLst>
              <a:ext uri="{FF2B5EF4-FFF2-40B4-BE49-F238E27FC236}">
                <a16:creationId xmlns:a16="http://schemas.microsoft.com/office/drawing/2014/main" id="{6FE0FFF1-593E-E223-643B-0F2862338768}"/>
              </a:ext>
            </a:extLst>
          </p:cNvPr>
          <p:cNvSpPr txBox="1"/>
          <p:nvPr/>
        </p:nvSpPr>
        <p:spPr>
          <a:xfrm>
            <a:off x="7714026" y="767793"/>
            <a:ext cx="447797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Dimensão </a:t>
            </a:r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político-administrativa</a:t>
            </a: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arquivamento, trancamento, ou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contas irregulares, regulares ou regulares c/ ressalva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3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Dimensão </a:t>
            </a:r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ressarcitória: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condenação em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débito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</a:p>
          <a:p>
            <a:pPr>
              <a:spcAft>
                <a:spcPts val="3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Dimensão </a:t>
            </a:r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sancionatória: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aplicação de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multa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,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inabilitação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para o exercício de função pública e declaração de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inidoneidade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de pessoa jurídica.</a:t>
            </a:r>
          </a:p>
        </p:txBody>
      </p:sp>
      <p:sp>
        <p:nvSpPr>
          <p:cNvPr id="1032" name="Retângulo: Cantos Superiores Arredondados 1031">
            <a:extLst>
              <a:ext uri="{FF2B5EF4-FFF2-40B4-BE49-F238E27FC236}">
                <a16:creationId xmlns:a16="http://schemas.microsoft.com/office/drawing/2014/main" id="{A6929DA6-178D-8981-A6C0-4347A99769FF}"/>
              </a:ext>
            </a:extLst>
          </p:cNvPr>
          <p:cNvSpPr/>
          <p:nvPr/>
        </p:nvSpPr>
        <p:spPr>
          <a:xfrm>
            <a:off x="3444465" y="1360176"/>
            <a:ext cx="1542680" cy="649003"/>
          </a:xfrm>
          <a:prstGeom prst="round2SameRect">
            <a:avLst/>
          </a:prstGeom>
          <a:ln w="6350" cap="sq">
            <a:noFill/>
            <a:prstDash val="sysDot"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Tomada de contas especial</a:t>
            </a:r>
          </a:p>
        </p:txBody>
      </p:sp>
      <p:sp>
        <p:nvSpPr>
          <p:cNvPr id="1033" name="Retângulo: Cantos Superiores Arredondados 1032">
            <a:extLst>
              <a:ext uri="{FF2B5EF4-FFF2-40B4-BE49-F238E27FC236}">
                <a16:creationId xmlns:a16="http://schemas.microsoft.com/office/drawing/2014/main" id="{AB5B0A63-65DD-A9BE-AE71-11EFD45F688C}"/>
              </a:ext>
            </a:extLst>
          </p:cNvPr>
          <p:cNvSpPr/>
          <p:nvPr/>
        </p:nvSpPr>
        <p:spPr>
          <a:xfrm rot="10800000">
            <a:off x="3444465" y="4829555"/>
            <a:ext cx="1542680" cy="913836"/>
          </a:xfrm>
          <a:prstGeom prst="round2SameRect">
            <a:avLst/>
          </a:prstGeom>
          <a:ln w="6350" cap="sq">
            <a:noFill/>
            <a:prstDash val="sysDot"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Auditoria, representação e/ou denúncia</a:t>
            </a:r>
          </a:p>
        </p:txBody>
      </p:sp>
    </p:spTree>
    <p:extLst>
      <p:ext uri="{BB962C8B-B14F-4D97-AF65-F5344CB8AC3E}">
        <p14:creationId xmlns:p14="http://schemas.microsoft.com/office/powerpoint/2010/main" val="125211608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0692EE-7A6C-2937-B90A-707429D4903B}"/>
              </a:ext>
            </a:extLst>
          </p:cNvPr>
          <p:cNvSpPr/>
          <p:nvPr/>
        </p:nvSpPr>
        <p:spPr>
          <a:xfrm>
            <a:off x="0" y="-12976"/>
            <a:ext cx="12192000" cy="687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entury" panose="02040604050505020304" pitchFamily="18" charset="0"/>
            </a:endParaRPr>
          </a:p>
        </p:txBody>
      </p:sp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2057401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Imagem 4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49FBDC3E-647A-B952-7D3B-38F43D1F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976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BD091B8-3131-63C5-402E-E1C81A52F826}"/>
              </a:ext>
            </a:extLst>
          </p:cNvPr>
          <p:cNvGrpSpPr/>
          <p:nvPr/>
        </p:nvGrpSpPr>
        <p:grpSpPr>
          <a:xfrm>
            <a:off x="1877317" y="2028430"/>
            <a:ext cx="5636347" cy="2788163"/>
            <a:chOff x="2317600" y="2021329"/>
            <a:chExt cx="4812612" cy="1833446"/>
          </a:xfrm>
        </p:grpSpPr>
        <p:sp>
          <p:nvSpPr>
            <p:cNvPr id="23" name="Seta: Divisa 22">
              <a:extLst>
                <a:ext uri="{FF2B5EF4-FFF2-40B4-BE49-F238E27FC236}">
                  <a16:creationId xmlns:a16="http://schemas.microsoft.com/office/drawing/2014/main" id="{A28B307E-0C13-4E2E-CD33-4D0B31A0981C}"/>
                </a:ext>
              </a:extLst>
            </p:cNvPr>
            <p:cNvSpPr/>
            <p:nvPr/>
          </p:nvSpPr>
          <p:spPr>
            <a:xfrm>
              <a:off x="3401790" y="2021329"/>
              <a:ext cx="2025664" cy="484464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Não aprovação do repassador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A88A88BE-5F2A-7938-8B63-EE794A8677C3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2317600" y="2263561"/>
              <a:ext cx="1398722" cy="778962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Seta: Divisa 24">
              <a:extLst>
                <a:ext uri="{FF2B5EF4-FFF2-40B4-BE49-F238E27FC236}">
                  <a16:creationId xmlns:a16="http://schemas.microsoft.com/office/drawing/2014/main" id="{E6CB30B1-1EE7-EB2B-4E93-AE5CB882AD25}"/>
                </a:ext>
              </a:extLst>
            </p:cNvPr>
            <p:cNvSpPr/>
            <p:nvPr/>
          </p:nvSpPr>
          <p:spPr>
            <a:xfrm>
              <a:off x="3428295" y="3327147"/>
              <a:ext cx="1999159" cy="52762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Fiscalização ou provocação</a:t>
              </a:r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0214E5F7-5854-F40A-31AC-03CEAAB584D9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2317601" y="3042523"/>
              <a:ext cx="1453249" cy="548438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5AC71D0-8175-0BD1-7A27-B9331BB47A79}"/>
                </a:ext>
              </a:extLst>
            </p:cNvPr>
            <p:cNvSpPr/>
            <p:nvPr/>
          </p:nvSpPr>
          <p:spPr>
            <a:xfrm>
              <a:off x="6207280" y="2708806"/>
              <a:ext cx="527498" cy="39768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2867139-D6E9-BCE1-F489-BFA8FD326B60}"/>
                </a:ext>
              </a:extLst>
            </p:cNvPr>
            <p:cNvCxnSpPr>
              <a:cxnSpLocks/>
              <a:stCxn id="27" idx="2"/>
              <a:endCxn id="23" idx="3"/>
            </p:cNvCxnSpPr>
            <p:nvPr/>
          </p:nvCxnSpPr>
          <p:spPr>
            <a:xfrm flipH="1" flipV="1">
              <a:off x="5427455" y="2263561"/>
              <a:ext cx="779826" cy="64409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4C2C0D0F-DC36-B727-DA90-288EFAF540D4}"/>
                </a:ext>
              </a:extLst>
            </p:cNvPr>
            <p:cNvCxnSpPr>
              <a:cxnSpLocks/>
              <a:stCxn id="27" idx="2"/>
              <a:endCxn id="25" idx="3"/>
            </p:cNvCxnSpPr>
            <p:nvPr/>
          </p:nvCxnSpPr>
          <p:spPr>
            <a:xfrm flipH="1">
              <a:off x="5427455" y="2907651"/>
              <a:ext cx="779826" cy="683310"/>
            </a:xfrm>
            <a:prstGeom prst="line">
              <a:avLst/>
            </a:prstGeom>
            <a:ln w="127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1ED7E8BC-FB4E-3546-9348-BA1C43959842}"/>
                </a:ext>
              </a:extLst>
            </p:cNvPr>
            <p:cNvSpPr txBox="1"/>
            <p:nvPr/>
          </p:nvSpPr>
          <p:spPr>
            <a:xfrm>
              <a:off x="5811843" y="2232484"/>
              <a:ext cx="1318369" cy="465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Apreciação e julgamento</a:t>
              </a:r>
            </a:p>
          </p:txBody>
        </p:sp>
      </p:grpSp>
      <p:pic>
        <p:nvPicPr>
          <p:cNvPr id="1024" name="Imagem 1023" descr="Desenho de cachorro com a língua de fora&#10;&#10;Descrição gerada automaticamente">
            <a:extLst>
              <a:ext uri="{FF2B5EF4-FFF2-40B4-BE49-F238E27FC236}">
                <a16:creationId xmlns:a16="http://schemas.microsoft.com/office/drawing/2014/main" id="{2F4CF321-483C-0940-59F3-7B9186C64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" y="2855724"/>
            <a:ext cx="1697849" cy="1393913"/>
          </a:xfrm>
          <a:prstGeom prst="rect">
            <a:avLst/>
          </a:prstGeom>
        </p:spPr>
      </p:pic>
      <p:sp>
        <p:nvSpPr>
          <p:cNvPr id="1025" name="CaixaDeTexto 1024">
            <a:extLst>
              <a:ext uri="{FF2B5EF4-FFF2-40B4-BE49-F238E27FC236}">
                <a16:creationId xmlns:a16="http://schemas.microsoft.com/office/drawing/2014/main" id="{B4682F18-B2A7-BBD2-BE04-9B1CF39750B9}"/>
              </a:ext>
            </a:extLst>
          </p:cNvPr>
          <p:cNvSpPr txBox="1"/>
          <p:nvPr/>
        </p:nvSpPr>
        <p:spPr>
          <a:xfrm>
            <a:off x="179468" y="389660"/>
            <a:ext cx="577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Atuação do TCU</a:t>
            </a:r>
          </a:p>
        </p:txBody>
      </p:sp>
      <p:sp>
        <p:nvSpPr>
          <p:cNvPr id="1030" name="Chave Esquerda 1029">
            <a:extLst>
              <a:ext uri="{FF2B5EF4-FFF2-40B4-BE49-F238E27FC236}">
                <a16:creationId xmlns:a16="http://schemas.microsoft.com/office/drawing/2014/main" id="{F0D190D1-1208-4483-2F91-1A6FC0C9EA85}"/>
              </a:ext>
            </a:extLst>
          </p:cNvPr>
          <p:cNvSpPr/>
          <p:nvPr/>
        </p:nvSpPr>
        <p:spPr>
          <a:xfrm>
            <a:off x="7231160" y="750611"/>
            <a:ext cx="712105" cy="5263672"/>
          </a:xfrm>
          <a:prstGeom prst="leftBrace">
            <a:avLst>
              <a:gd name="adj1" fmla="val 8333"/>
              <a:gd name="adj2" fmla="val 50017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1" name="CaixaDeTexto 1030">
            <a:extLst>
              <a:ext uri="{FF2B5EF4-FFF2-40B4-BE49-F238E27FC236}">
                <a16:creationId xmlns:a16="http://schemas.microsoft.com/office/drawing/2014/main" id="{6FE0FFF1-593E-E223-643B-0F2862338768}"/>
              </a:ext>
            </a:extLst>
          </p:cNvPr>
          <p:cNvSpPr txBox="1"/>
          <p:nvPr/>
        </p:nvSpPr>
        <p:spPr>
          <a:xfrm>
            <a:off x="7714026" y="767793"/>
            <a:ext cx="447797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Dimensão </a:t>
            </a:r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político-administrativa</a:t>
            </a: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arquivamento, trancamento, ou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contas irregulares, regulares ou regulares c/ ressalva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3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Dimensão </a:t>
            </a:r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ressarcitória: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condenação em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débito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;</a:t>
            </a:r>
          </a:p>
          <a:p>
            <a:pPr>
              <a:spcAft>
                <a:spcPts val="300"/>
              </a:spcAft>
              <a:buSzPct val="120000"/>
              <a:buFont typeface="Wingdings" panose="05000000000000000000" pitchFamily="2" charset="2"/>
              <a:buChar char="@"/>
            </a:pP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Dimensão </a:t>
            </a:r>
            <a:r>
              <a:rPr lang="pt-BR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sancionatória: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aplicação de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multa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,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inabilitação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para o exercício de função pública e declaração de </a:t>
            </a:r>
            <a:r>
              <a:rPr lang="pt-BR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inidoneidade</a:t>
            </a:r>
            <a:r>
              <a:rPr lang="pt-BR" sz="21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de pessoa jurídica.</a:t>
            </a:r>
          </a:p>
        </p:txBody>
      </p:sp>
      <p:sp>
        <p:nvSpPr>
          <p:cNvPr id="1032" name="Retângulo: Cantos Superiores Arredondados 1031">
            <a:extLst>
              <a:ext uri="{FF2B5EF4-FFF2-40B4-BE49-F238E27FC236}">
                <a16:creationId xmlns:a16="http://schemas.microsoft.com/office/drawing/2014/main" id="{A6929DA6-178D-8981-A6C0-4347A99769FF}"/>
              </a:ext>
            </a:extLst>
          </p:cNvPr>
          <p:cNvSpPr/>
          <p:nvPr/>
        </p:nvSpPr>
        <p:spPr>
          <a:xfrm>
            <a:off x="3444465" y="1360176"/>
            <a:ext cx="1542680" cy="649003"/>
          </a:xfrm>
          <a:prstGeom prst="round2SameRect">
            <a:avLst/>
          </a:prstGeom>
          <a:ln w="6350" cap="sq">
            <a:noFill/>
            <a:prstDash val="sysDot"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Tomada de contas especial</a:t>
            </a:r>
          </a:p>
        </p:txBody>
      </p:sp>
      <p:sp>
        <p:nvSpPr>
          <p:cNvPr id="1033" name="Retângulo: Cantos Superiores Arredondados 1032">
            <a:extLst>
              <a:ext uri="{FF2B5EF4-FFF2-40B4-BE49-F238E27FC236}">
                <a16:creationId xmlns:a16="http://schemas.microsoft.com/office/drawing/2014/main" id="{AB5B0A63-65DD-A9BE-AE71-11EFD45F688C}"/>
              </a:ext>
            </a:extLst>
          </p:cNvPr>
          <p:cNvSpPr/>
          <p:nvPr/>
        </p:nvSpPr>
        <p:spPr>
          <a:xfrm rot="10800000">
            <a:off x="3444465" y="4829555"/>
            <a:ext cx="1542680" cy="913836"/>
          </a:xfrm>
          <a:prstGeom prst="round2SameRect">
            <a:avLst/>
          </a:prstGeom>
          <a:ln w="6350" cap="sq">
            <a:noFill/>
            <a:prstDash val="sysDot"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Auditoria, representação e/ou denúncia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82DEB24E-EA66-7F16-4FEF-80CD1A84AF09}"/>
              </a:ext>
            </a:extLst>
          </p:cNvPr>
          <p:cNvSpPr/>
          <p:nvPr/>
        </p:nvSpPr>
        <p:spPr>
          <a:xfrm>
            <a:off x="2360184" y="2276212"/>
            <a:ext cx="6510684" cy="4524636"/>
          </a:xfrm>
          <a:prstGeom prst="cloudCallout">
            <a:avLst>
              <a:gd name="adj1" fmla="val 30996"/>
              <a:gd name="adj2" fmla="val -695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5BCD09-8686-6992-70E1-25AD82715B11}"/>
              </a:ext>
            </a:extLst>
          </p:cNvPr>
          <p:cNvSpPr txBox="1"/>
          <p:nvPr/>
        </p:nvSpPr>
        <p:spPr>
          <a:xfrm>
            <a:off x="2848206" y="3030066"/>
            <a:ext cx="534250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/>
              <a:t>Acórdão 456/2011-TCU-Plenário</a:t>
            </a:r>
          </a:p>
          <a:p>
            <a:pPr algn="ctr"/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 competência de declarar a inelegibilidade de candidato é da </a:t>
            </a:r>
            <a:r>
              <a:rPr lang="pt-BR" sz="28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Justiça Eleitoral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Os </a:t>
            </a:r>
            <a:r>
              <a:rPr lang="pt-BR" sz="28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Tribunais de Contas se limitam a comunicar</a:t>
            </a:r>
            <a:r>
              <a:rPr lang="pt-BR" sz="22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ao Ministério Público Eleitoral a relação dos responsáveis que tiveram suas contas julgadas irregulares, </a:t>
            </a:r>
            <a:r>
              <a:rPr lang="pt-BR" sz="28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juízo de valor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spcAft>
                <a:spcPts val="300"/>
              </a:spcAft>
              <a:buSzPct val="120000"/>
            </a:pPr>
            <a:endParaRPr lang="pt-BR" sz="2100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203771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0CF1AFA7-3CCF-5CBF-AD62-3170CB56B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8948DB9-E0BA-4F02-4D88-5F4F71B67EC2}"/>
              </a:ext>
            </a:extLst>
          </p:cNvPr>
          <p:cNvSpPr txBox="1"/>
          <p:nvPr/>
        </p:nvSpPr>
        <p:spPr>
          <a:xfrm>
            <a:off x="1187902" y="258317"/>
            <a:ext cx="455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GESTORES(AS)</a:t>
            </a:r>
            <a:endParaRPr lang="pt-BR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B83F93-A3FC-14CA-C3BB-3301B4C45631}"/>
              </a:ext>
            </a:extLst>
          </p:cNvPr>
          <p:cNvSpPr txBox="1"/>
          <p:nvPr/>
        </p:nvSpPr>
        <p:spPr>
          <a:xfrm>
            <a:off x="3000497" y="1427868"/>
            <a:ext cx="343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ANTECESSOR(A)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B2E2E6-1BD3-CE10-1AEF-CEE62B68EFBF}"/>
              </a:ext>
            </a:extLst>
          </p:cNvPr>
          <p:cNvSpPr txBox="1"/>
          <p:nvPr/>
        </p:nvSpPr>
        <p:spPr>
          <a:xfrm>
            <a:off x="102138" y="2135754"/>
            <a:ext cx="2898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SUCESSOR(A)</a:t>
            </a:r>
          </a:p>
        </p:txBody>
      </p:sp>
    </p:spTree>
    <p:extLst>
      <p:ext uri="{BB962C8B-B14F-4D97-AF65-F5344CB8AC3E}">
        <p14:creationId xmlns:p14="http://schemas.microsoft.com/office/powerpoint/2010/main" val="345635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F4C79D-2CA7-EFF5-722E-5F05F994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96" y="0"/>
            <a:ext cx="8676904" cy="68619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C50A7C-E289-57D4-8722-911408E0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36E229-61C7-2A2B-13F3-BDA313ED0529}"/>
              </a:ext>
            </a:extLst>
          </p:cNvPr>
          <p:cNvSpPr txBox="1"/>
          <p:nvPr/>
        </p:nvSpPr>
        <p:spPr>
          <a:xfrm>
            <a:off x="570773" y="415637"/>
            <a:ext cx="2586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Linha do</a:t>
            </a:r>
          </a:p>
          <a:p>
            <a:r>
              <a:rPr lang="pt-BR" sz="6600" b="1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79831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edifício, grande, água&#10;&#10;Descrição gerada automaticamente">
            <a:extLst>
              <a:ext uri="{FF2B5EF4-FFF2-40B4-BE49-F238E27FC236}">
                <a16:creationId xmlns:a16="http://schemas.microsoft.com/office/drawing/2014/main" id="{CE4B13C4-1416-42AF-AA68-1567C3D05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0FF649-AA69-47AD-9C1D-17CA5F528124}"/>
              </a:ext>
            </a:extLst>
          </p:cNvPr>
          <p:cNvSpPr txBox="1"/>
          <p:nvPr/>
        </p:nvSpPr>
        <p:spPr>
          <a:xfrm>
            <a:off x="372883" y="304306"/>
            <a:ext cx="5291093" cy="5586145"/>
          </a:xfrm>
          <a:custGeom>
            <a:avLst/>
            <a:gdLst>
              <a:gd name="connsiteX0" fmla="*/ 0 w 5291093"/>
              <a:gd name="connsiteY0" fmla="*/ 0 h 5586145"/>
              <a:gd name="connsiteX1" fmla="*/ 429166 w 5291093"/>
              <a:gd name="connsiteY1" fmla="*/ 0 h 5586145"/>
              <a:gd name="connsiteX2" fmla="*/ 858333 w 5291093"/>
              <a:gd name="connsiteY2" fmla="*/ 0 h 5586145"/>
              <a:gd name="connsiteX3" fmla="*/ 1287499 w 5291093"/>
              <a:gd name="connsiteY3" fmla="*/ 0 h 5586145"/>
              <a:gd name="connsiteX4" fmla="*/ 1981220 w 5291093"/>
              <a:gd name="connsiteY4" fmla="*/ 0 h 5586145"/>
              <a:gd name="connsiteX5" fmla="*/ 2569120 w 5291093"/>
              <a:gd name="connsiteY5" fmla="*/ 0 h 5586145"/>
              <a:gd name="connsiteX6" fmla="*/ 2998286 w 5291093"/>
              <a:gd name="connsiteY6" fmla="*/ 0 h 5586145"/>
              <a:gd name="connsiteX7" fmla="*/ 3586185 w 5291093"/>
              <a:gd name="connsiteY7" fmla="*/ 0 h 5586145"/>
              <a:gd name="connsiteX8" fmla="*/ 4279906 w 5291093"/>
              <a:gd name="connsiteY8" fmla="*/ 0 h 5586145"/>
              <a:gd name="connsiteX9" fmla="*/ 5291093 w 5291093"/>
              <a:gd name="connsiteY9" fmla="*/ 0 h 5586145"/>
              <a:gd name="connsiteX10" fmla="*/ 5291093 w 5291093"/>
              <a:gd name="connsiteY10" fmla="*/ 502753 h 5586145"/>
              <a:gd name="connsiteX11" fmla="*/ 5291093 w 5291093"/>
              <a:gd name="connsiteY11" fmla="*/ 893783 h 5586145"/>
              <a:gd name="connsiteX12" fmla="*/ 5291093 w 5291093"/>
              <a:gd name="connsiteY12" fmla="*/ 1564121 h 5586145"/>
              <a:gd name="connsiteX13" fmla="*/ 5291093 w 5291093"/>
              <a:gd name="connsiteY13" fmla="*/ 2122735 h 5586145"/>
              <a:gd name="connsiteX14" fmla="*/ 5291093 w 5291093"/>
              <a:gd name="connsiteY14" fmla="*/ 2793073 h 5586145"/>
              <a:gd name="connsiteX15" fmla="*/ 5291093 w 5291093"/>
              <a:gd name="connsiteY15" fmla="*/ 3295826 h 5586145"/>
              <a:gd name="connsiteX16" fmla="*/ 5291093 w 5291093"/>
              <a:gd name="connsiteY16" fmla="*/ 3742717 h 5586145"/>
              <a:gd name="connsiteX17" fmla="*/ 5291093 w 5291093"/>
              <a:gd name="connsiteY17" fmla="*/ 4301332 h 5586145"/>
              <a:gd name="connsiteX18" fmla="*/ 5291093 w 5291093"/>
              <a:gd name="connsiteY18" fmla="*/ 4915808 h 5586145"/>
              <a:gd name="connsiteX19" fmla="*/ 5291093 w 5291093"/>
              <a:gd name="connsiteY19" fmla="*/ 5586145 h 5586145"/>
              <a:gd name="connsiteX20" fmla="*/ 4650283 w 5291093"/>
              <a:gd name="connsiteY20" fmla="*/ 5586145 h 5586145"/>
              <a:gd name="connsiteX21" fmla="*/ 4115295 w 5291093"/>
              <a:gd name="connsiteY21" fmla="*/ 5586145 h 5586145"/>
              <a:gd name="connsiteX22" fmla="*/ 3580306 w 5291093"/>
              <a:gd name="connsiteY22" fmla="*/ 5586145 h 5586145"/>
              <a:gd name="connsiteX23" fmla="*/ 3045318 w 5291093"/>
              <a:gd name="connsiteY23" fmla="*/ 5586145 h 5586145"/>
              <a:gd name="connsiteX24" fmla="*/ 2510330 w 5291093"/>
              <a:gd name="connsiteY24" fmla="*/ 5586145 h 5586145"/>
              <a:gd name="connsiteX25" fmla="*/ 1869520 w 5291093"/>
              <a:gd name="connsiteY25" fmla="*/ 5586145 h 5586145"/>
              <a:gd name="connsiteX26" fmla="*/ 1281620 w 5291093"/>
              <a:gd name="connsiteY26" fmla="*/ 5586145 h 5586145"/>
              <a:gd name="connsiteX27" fmla="*/ 852454 w 5291093"/>
              <a:gd name="connsiteY27" fmla="*/ 5586145 h 5586145"/>
              <a:gd name="connsiteX28" fmla="*/ 0 w 5291093"/>
              <a:gd name="connsiteY28" fmla="*/ 5586145 h 5586145"/>
              <a:gd name="connsiteX29" fmla="*/ 0 w 5291093"/>
              <a:gd name="connsiteY29" fmla="*/ 4971669 h 5586145"/>
              <a:gd name="connsiteX30" fmla="*/ 0 w 5291093"/>
              <a:gd name="connsiteY30" fmla="*/ 4301332 h 5586145"/>
              <a:gd name="connsiteX31" fmla="*/ 0 w 5291093"/>
              <a:gd name="connsiteY31" fmla="*/ 3910301 h 5586145"/>
              <a:gd name="connsiteX32" fmla="*/ 0 w 5291093"/>
              <a:gd name="connsiteY32" fmla="*/ 3519271 h 5586145"/>
              <a:gd name="connsiteX33" fmla="*/ 0 w 5291093"/>
              <a:gd name="connsiteY33" fmla="*/ 2848934 h 5586145"/>
              <a:gd name="connsiteX34" fmla="*/ 0 w 5291093"/>
              <a:gd name="connsiteY34" fmla="*/ 2457904 h 5586145"/>
              <a:gd name="connsiteX35" fmla="*/ 0 w 5291093"/>
              <a:gd name="connsiteY35" fmla="*/ 1899289 h 5586145"/>
              <a:gd name="connsiteX36" fmla="*/ 0 w 5291093"/>
              <a:gd name="connsiteY36" fmla="*/ 1452398 h 5586145"/>
              <a:gd name="connsiteX37" fmla="*/ 0 w 5291093"/>
              <a:gd name="connsiteY37" fmla="*/ 1005506 h 5586145"/>
              <a:gd name="connsiteX38" fmla="*/ 0 w 5291093"/>
              <a:gd name="connsiteY38" fmla="*/ 558615 h 5586145"/>
              <a:gd name="connsiteX39" fmla="*/ 0 w 5291093"/>
              <a:gd name="connsiteY39" fmla="*/ 0 h 55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91093" h="5586145" fill="none" extrusionOk="0">
                <a:moveTo>
                  <a:pt x="0" y="0"/>
                </a:moveTo>
                <a:cubicBezTo>
                  <a:pt x="125314" y="-36832"/>
                  <a:pt x="254108" y="15799"/>
                  <a:pt x="429166" y="0"/>
                </a:cubicBezTo>
                <a:cubicBezTo>
                  <a:pt x="604224" y="-15799"/>
                  <a:pt x="726116" y="33984"/>
                  <a:pt x="858333" y="0"/>
                </a:cubicBezTo>
                <a:cubicBezTo>
                  <a:pt x="990550" y="-33984"/>
                  <a:pt x="1180869" y="5710"/>
                  <a:pt x="1287499" y="0"/>
                </a:cubicBezTo>
                <a:cubicBezTo>
                  <a:pt x="1394129" y="-5710"/>
                  <a:pt x="1726979" y="25909"/>
                  <a:pt x="1981220" y="0"/>
                </a:cubicBezTo>
                <a:cubicBezTo>
                  <a:pt x="2235461" y="-25909"/>
                  <a:pt x="2437647" y="32357"/>
                  <a:pt x="2569120" y="0"/>
                </a:cubicBezTo>
                <a:cubicBezTo>
                  <a:pt x="2700593" y="-32357"/>
                  <a:pt x="2843672" y="15099"/>
                  <a:pt x="2998286" y="0"/>
                </a:cubicBezTo>
                <a:cubicBezTo>
                  <a:pt x="3152900" y="-15099"/>
                  <a:pt x="3414038" y="26168"/>
                  <a:pt x="3586185" y="0"/>
                </a:cubicBezTo>
                <a:cubicBezTo>
                  <a:pt x="3758332" y="-26168"/>
                  <a:pt x="4131455" y="17483"/>
                  <a:pt x="4279906" y="0"/>
                </a:cubicBezTo>
                <a:cubicBezTo>
                  <a:pt x="4428357" y="-17483"/>
                  <a:pt x="4996937" y="22385"/>
                  <a:pt x="5291093" y="0"/>
                </a:cubicBezTo>
                <a:cubicBezTo>
                  <a:pt x="5302294" y="138850"/>
                  <a:pt x="5273788" y="297461"/>
                  <a:pt x="5291093" y="502753"/>
                </a:cubicBezTo>
                <a:cubicBezTo>
                  <a:pt x="5308398" y="708045"/>
                  <a:pt x="5275007" y="771226"/>
                  <a:pt x="5291093" y="893783"/>
                </a:cubicBezTo>
                <a:cubicBezTo>
                  <a:pt x="5307179" y="1016340"/>
                  <a:pt x="5231850" y="1263611"/>
                  <a:pt x="5291093" y="1564121"/>
                </a:cubicBezTo>
                <a:cubicBezTo>
                  <a:pt x="5350336" y="1864631"/>
                  <a:pt x="5271061" y="1844662"/>
                  <a:pt x="5291093" y="2122735"/>
                </a:cubicBezTo>
                <a:cubicBezTo>
                  <a:pt x="5311125" y="2400808"/>
                  <a:pt x="5242513" y="2615795"/>
                  <a:pt x="5291093" y="2793073"/>
                </a:cubicBezTo>
                <a:cubicBezTo>
                  <a:pt x="5339673" y="2970351"/>
                  <a:pt x="5232326" y="3147331"/>
                  <a:pt x="5291093" y="3295826"/>
                </a:cubicBezTo>
                <a:cubicBezTo>
                  <a:pt x="5349860" y="3444321"/>
                  <a:pt x="5288678" y="3548888"/>
                  <a:pt x="5291093" y="3742717"/>
                </a:cubicBezTo>
                <a:cubicBezTo>
                  <a:pt x="5293508" y="3936546"/>
                  <a:pt x="5241905" y="4170025"/>
                  <a:pt x="5291093" y="4301332"/>
                </a:cubicBezTo>
                <a:cubicBezTo>
                  <a:pt x="5340281" y="4432640"/>
                  <a:pt x="5253346" y="4674486"/>
                  <a:pt x="5291093" y="4915808"/>
                </a:cubicBezTo>
                <a:cubicBezTo>
                  <a:pt x="5328840" y="5157130"/>
                  <a:pt x="5233090" y="5348960"/>
                  <a:pt x="5291093" y="5586145"/>
                </a:cubicBezTo>
                <a:cubicBezTo>
                  <a:pt x="5094043" y="5649839"/>
                  <a:pt x="4816175" y="5570705"/>
                  <a:pt x="4650283" y="5586145"/>
                </a:cubicBezTo>
                <a:cubicBezTo>
                  <a:pt x="4484391" y="5601585"/>
                  <a:pt x="4273053" y="5578648"/>
                  <a:pt x="4115295" y="5586145"/>
                </a:cubicBezTo>
                <a:cubicBezTo>
                  <a:pt x="3957537" y="5593642"/>
                  <a:pt x="3834436" y="5544702"/>
                  <a:pt x="3580306" y="5586145"/>
                </a:cubicBezTo>
                <a:cubicBezTo>
                  <a:pt x="3326176" y="5627588"/>
                  <a:pt x="3299449" y="5550113"/>
                  <a:pt x="3045318" y="5586145"/>
                </a:cubicBezTo>
                <a:cubicBezTo>
                  <a:pt x="2791187" y="5622177"/>
                  <a:pt x="2641456" y="5582118"/>
                  <a:pt x="2510330" y="5586145"/>
                </a:cubicBezTo>
                <a:cubicBezTo>
                  <a:pt x="2379204" y="5590172"/>
                  <a:pt x="2142600" y="5564611"/>
                  <a:pt x="1869520" y="5586145"/>
                </a:cubicBezTo>
                <a:cubicBezTo>
                  <a:pt x="1596440" y="5607679"/>
                  <a:pt x="1563668" y="5578595"/>
                  <a:pt x="1281620" y="5586145"/>
                </a:cubicBezTo>
                <a:cubicBezTo>
                  <a:pt x="999572" y="5593695"/>
                  <a:pt x="972918" y="5540316"/>
                  <a:pt x="852454" y="5586145"/>
                </a:cubicBezTo>
                <a:cubicBezTo>
                  <a:pt x="731990" y="5631974"/>
                  <a:pt x="233954" y="5574701"/>
                  <a:pt x="0" y="5586145"/>
                </a:cubicBezTo>
                <a:cubicBezTo>
                  <a:pt x="-48481" y="5283507"/>
                  <a:pt x="35966" y="5265688"/>
                  <a:pt x="0" y="4971669"/>
                </a:cubicBezTo>
                <a:cubicBezTo>
                  <a:pt x="-35966" y="4677650"/>
                  <a:pt x="42642" y="4553327"/>
                  <a:pt x="0" y="4301332"/>
                </a:cubicBezTo>
                <a:cubicBezTo>
                  <a:pt x="-42642" y="4049337"/>
                  <a:pt x="19929" y="4005639"/>
                  <a:pt x="0" y="3910301"/>
                </a:cubicBezTo>
                <a:cubicBezTo>
                  <a:pt x="-19929" y="3814963"/>
                  <a:pt x="35364" y="3680865"/>
                  <a:pt x="0" y="3519271"/>
                </a:cubicBezTo>
                <a:cubicBezTo>
                  <a:pt x="-35364" y="3357677"/>
                  <a:pt x="43728" y="3102386"/>
                  <a:pt x="0" y="2848934"/>
                </a:cubicBezTo>
                <a:cubicBezTo>
                  <a:pt x="-43728" y="2595482"/>
                  <a:pt x="30399" y="2540160"/>
                  <a:pt x="0" y="2457904"/>
                </a:cubicBezTo>
                <a:cubicBezTo>
                  <a:pt x="-30399" y="2375648"/>
                  <a:pt x="17699" y="2134161"/>
                  <a:pt x="0" y="1899289"/>
                </a:cubicBezTo>
                <a:cubicBezTo>
                  <a:pt x="-17699" y="1664418"/>
                  <a:pt x="44776" y="1606165"/>
                  <a:pt x="0" y="1452398"/>
                </a:cubicBezTo>
                <a:cubicBezTo>
                  <a:pt x="-44776" y="1298631"/>
                  <a:pt x="42447" y="1097074"/>
                  <a:pt x="0" y="1005506"/>
                </a:cubicBezTo>
                <a:cubicBezTo>
                  <a:pt x="-42447" y="913938"/>
                  <a:pt x="1028" y="650001"/>
                  <a:pt x="0" y="558615"/>
                </a:cubicBezTo>
                <a:cubicBezTo>
                  <a:pt x="-1028" y="467229"/>
                  <a:pt x="48302" y="198341"/>
                  <a:pt x="0" y="0"/>
                </a:cubicBezTo>
                <a:close/>
              </a:path>
              <a:path w="5291093" h="5586145" stroke="0" extrusionOk="0">
                <a:moveTo>
                  <a:pt x="0" y="0"/>
                </a:moveTo>
                <a:cubicBezTo>
                  <a:pt x="148855" y="-8841"/>
                  <a:pt x="318222" y="1126"/>
                  <a:pt x="534988" y="0"/>
                </a:cubicBezTo>
                <a:cubicBezTo>
                  <a:pt x="751754" y="-1126"/>
                  <a:pt x="860769" y="20792"/>
                  <a:pt x="964155" y="0"/>
                </a:cubicBezTo>
                <a:cubicBezTo>
                  <a:pt x="1067541" y="-20792"/>
                  <a:pt x="1323674" y="842"/>
                  <a:pt x="1657876" y="0"/>
                </a:cubicBezTo>
                <a:cubicBezTo>
                  <a:pt x="1992078" y="-842"/>
                  <a:pt x="1959128" y="32852"/>
                  <a:pt x="2192864" y="0"/>
                </a:cubicBezTo>
                <a:cubicBezTo>
                  <a:pt x="2426600" y="-32852"/>
                  <a:pt x="2592922" y="36238"/>
                  <a:pt x="2727852" y="0"/>
                </a:cubicBezTo>
                <a:cubicBezTo>
                  <a:pt x="2862782" y="-36238"/>
                  <a:pt x="3184792" y="24822"/>
                  <a:pt x="3421573" y="0"/>
                </a:cubicBezTo>
                <a:cubicBezTo>
                  <a:pt x="3658354" y="-24822"/>
                  <a:pt x="3772066" y="24287"/>
                  <a:pt x="3903651" y="0"/>
                </a:cubicBezTo>
                <a:cubicBezTo>
                  <a:pt x="4035236" y="-24287"/>
                  <a:pt x="4276572" y="67037"/>
                  <a:pt x="4597372" y="0"/>
                </a:cubicBezTo>
                <a:cubicBezTo>
                  <a:pt x="4918172" y="-67037"/>
                  <a:pt x="4980324" y="10130"/>
                  <a:pt x="5291093" y="0"/>
                </a:cubicBezTo>
                <a:cubicBezTo>
                  <a:pt x="5343026" y="203700"/>
                  <a:pt x="5256303" y="329156"/>
                  <a:pt x="5291093" y="558615"/>
                </a:cubicBezTo>
                <a:cubicBezTo>
                  <a:pt x="5325883" y="788075"/>
                  <a:pt x="5233493" y="903884"/>
                  <a:pt x="5291093" y="1117229"/>
                </a:cubicBezTo>
                <a:cubicBezTo>
                  <a:pt x="5348693" y="1330574"/>
                  <a:pt x="5287265" y="1491600"/>
                  <a:pt x="5291093" y="1731705"/>
                </a:cubicBezTo>
                <a:cubicBezTo>
                  <a:pt x="5294921" y="1971810"/>
                  <a:pt x="5263879" y="1933358"/>
                  <a:pt x="5291093" y="2122735"/>
                </a:cubicBezTo>
                <a:cubicBezTo>
                  <a:pt x="5318307" y="2312112"/>
                  <a:pt x="5227437" y="2503222"/>
                  <a:pt x="5291093" y="2681350"/>
                </a:cubicBezTo>
                <a:cubicBezTo>
                  <a:pt x="5354749" y="2859479"/>
                  <a:pt x="5224956" y="3067571"/>
                  <a:pt x="5291093" y="3239964"/>
                </a:cubicBezTo>
                <a:cubicBezTo>
                  <a:pt x="5357230" y="3412357"/>
                  <a:pt x="5269035" y="3651425"/>
                  <a:pt x="5291093" y="3798579"/>
                </a:cubicBezTo>
                <a:cubicBezTo>
                  <a:pt x="5313151" y="3945733"/>
                  <a:pt x="5236071" y="4160470"/>
                  <a:pt x="5291093" y="4413055"/>
                </a:cubicBezTo>
                <a:cubicBezTo>
                  <a:pt x="5346115" y="4665640"/>
                  <a:pt x="5253296" y="4835000"/>
                  <a:pt x="5291093" y="5027530"/>
                </a:cubicBezTo>
                <a:cubicBezTo>
                  <a:pt x="5328890" y="5220061"/>
                  <a:pt x="5240017" y="5370461"/>
                  <a:pt x="5291093" y="5586145"/>
                </a:cubicBezTo>
                <a:cubicBezTo>
                  <a:pt x="5151903" y="5608068"/>
                  <a:pt x="5067120" y="5574729"/>
                  <a:pt x="4861927" y="5586145"/>
                </a:cubicBezTo>
                <a:cubicBezTo>
                  <a:pt x="4656734" y="5597561"/>
                  <a:pt x="4412723" y="5537904"/>
                  <a:pt x="4168205" y="5586145"/>
                </a:cubicBezTo>
                <a:cubicBezTo>
                  <a:pt x="3923687" y="5634386"/>
                  <a:pt x="3750268" y="5547221"/>
                  <a:pt x="3580306" y="5586145"/>
                </a:cubicBezTo>
                <a:cubicBezTo>
                  <a:pt x="3410344" y="5625069"/>
                  <a:pt x="3233768" y="5572255"/>
                  <a:pt x="3098229" y="5586145"/>
                </a:cubicBezTo>
                <a:cubicBezTo>
                  <a:pt x="2962690" y="5600035"/>
                  <a:pt x="2713450" y="5546194"/>
                  <a:pt x="2510330" y="5586145"/>
                </a:cubicBezTo>
                <a:cubicBezTo>
                  <a:pt x="2307210" y="5626096"/>
                  <a:pt x="2231728" y="5543585"/>
                  <a:pt x="2081163" y="5586145"/>
                </a:cubicBezTo>
                <a:cubicBezTo>
                  <a:pt x="1930598" y="5628705"/>
                  <a:pt x="1789050" y="5581667"/>
                  <a:pt x="1651997" y="5586145"/>
                </a:cubicBezTo>
                <a:cubicBezTo>
                  <a:pt x="1514944" y="5590623"/>
                  <a:pt x="1226231" y="5565461"/>
                  <a:pt x="1064098" y="5586145"/>
                </a:cubicBezTo>
                <a:cubicBezTo>
                  <a:pt x="901965" y="5606829"/>
                  <a:pt x="708393" y="5549598"/>
                  <a:pt x="582020" y="5586145"/>
                </a:cubicBezTo>
                <a:cubicBezTo>
                  <a:pt x="455647" y="5622692"/>
                  <a:pt x="245266" y="5522336"/>
                  <a:pt x="0" y="5586145"/>
                </a:cubicBezTo>
                <a:cubicBezTo>
                  <a:pt x="-39102" y="5377424"/>
                  <a:pt x="42659" y="5247500"/>
                  <a:pt x="0" y="5139253"/>
                </a:cubicBezTo>
                <a:cubicBezTo>
                  <a:pt x="-42659" y="5031006"/>
                  <a:pt x="25390" y="4898646"/>
                  <a:pt x="0" y="4748223"/>
                </a:cubicBezTo>
                <a:cubicBezTo>
                  <a:pt x="-25390" y="4597800"/>
                  <a:pt x="47962" y="4295290"/>
                  <a:pt x="0" y="4133747"/>
                </a:cubicBezTo>
                <a:cubicBezTo>
                  <a:pt x="-47962" y="3972204"/>
                  <a:pt x="51554" y="3869858"/>
                  <a:pt x="0" y="3686856"/>
                </a:cubicBezTo>
                <a:cubicBezTo>
                  <a:pt x="-51554" y="3503854"/>
                  <a:pt x="17544" y="3224640"/>
                  <a:pt x="0" y="3072380"/>
                </a:cubicBezTo>
                <a:cubicBezTo>
                  <a:pt x="-17544" y="2920120"/>
                  <a:pt x="44915" y="2735092"/>
                  <a:pt x="0" y="2402042"/>
                </a:cubicBezTo>
                <a:cubicBezTo>
                  <a:pt x="-44915" y="2068992"/>
                  <a:pt x="49896" y="2114905"/>
                  <a:pt x="0" y="1899289"/>
                </a:cubicBezTo>
                <a:cubicBezTo>
                  <a:pt x="-49896" y="1683673"/>
                  <a:pt x="2945" y="1409431"/>
                  <a:pt x="0" y="1228952"/>
                </a:cubicBezTo>
                <a:cubicBezTo>
                  <a:pt x="-2945" y="1048473"/>
                  <a:pt x="23413" y="975705"/>
                  <a:pt x="0" y="782060"/>
                </a:cubicBezTo>
                <a:cubicBezTo>
                  <a:pt x="-23413" y="588415"/>
                  <a:pt x="49331" y="178204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SÚMULA 230 do TCU</a:t>
            </a:r>
            <a:endParaRPr lang="pt-BR" sz="2400" b="1" u="sng" dirty="0">
              <a:solidFill>
                <a:srgbClr val="4D4D4D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Compete ao prefeito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sucessor apresentar a prestação de contas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referente aos recursos federais recebidos por seu antecessor,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quando este não o tiver feito e o prazo para adimplemento dessa obrigação vencer ou estiver vencido no período de gestão do próprio mandatário sucessor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ou, na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impossibilidade de fazê-lo, adotar as medidas legais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visando ao resguardo do patrimônio público.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9AF433-5843-46E4-80E6-4777FB372802}"/>
              </a:ext>
            </a:extLst>
          </p:cNvPr>
          <p:cNvSpPr txBox="1"/>
          <p:nvPr/>
        </p:nvSpPr>
        <p:spPr>
          <a:xfrm>
            <a:off x="6442966" y="297372"/>
            <a:ext cx="5244479" cy="5770811"/>
          </a:xfrm>
          <a:custGeom>
            <a:avLst/>
            <a:gdLst>
              <a:gd name="connsiteX0" fmla="*/ 0 w 5244479"/>
              <a:gd name="connsiteY0" fmla="*/ 0 h 5770811"/>
              <a:gd name="connsiteX1" fmla="*/ 477830 w 5244479"/>
              <a:gd name="connsiteY1" fmla="*/ 0 h 5770811"/>
              <a:gd name="connsiteX2" fmla="*/ 903216 w 5244479"/>
              <a:gd name="connsiteY2" fmla="*/ 0 h 5770811"/>
              <a:gd name="connsiteX3" fmla="*/ 1590825 w 5244479"/>
              <a:gd name="connsiteY3" fmla="*/ 0 h 5770811"/>
              <a:gd name="connsiteX4" fmla="*/ 2173545 w 5244479"/>
              <a:gd name="connsiteY4" fmla="*/ 0 h 5770811"/>
              <a:gd name="connsiteX5" fmla="*/ 2598931 w 5244479"/>
              <a:gd name="connsiteY5" fmla="*/ 0 h 5770811"/>
              <a:gd name="connsiteX6" fmla="*/ 3181651 w 5244479"/>
              <a:gd name="connsiteY6" fmla="*/ 0 h 5770811"/>
              <a:gd name="connsiteX7" fmla="*/ 3816815 w 5244479"/>
              <a:gd name="connsiteY7" fmla="*/ 0 h 5770811"/>
              <a:gd name="connsiteX8" fmla="*/ 4451980 w 5244479"/>
              <a:gd name="connsiteY8" fmla="*/ 0 h 5770811"/>
              <a:gd name="connsiteX9" fmla="*/ 5244479 w 5244479"/>
              <a:gd name="connsiteY9" fmla="*/ 0 h 5770811"/>
              <a:gd name="connsiteX10" fmla="*/ 5244479 w 5244479"/>
              <a:gd name="connsiteY10" fmla="*/ 634789 h 5770811"/>
              <a:gd name="connsiteX11" fmla="*/ 5244479 w 5244479"/>
              <a:gd name="connsiteY11" fmla="*/ 1327287 h 5770811"/>
              <a:gd name="connsiteX12" fmla="*/ 5244479 w 5244479"/>
              <a:gd name="connsiteY12" fmla="*/ 1846660 h 5770811"/>
              <a:gd name="connsiteX13" fmla="*/ 5244479 w 5244479"/>
              <a:gd name="connsiteY13" fmla="*/ 2250616 h 5770811"/>
              <a:gd name="connsiteX14" fmla="*/ 5244479 w 5244479"/>
              <a:gd name="connsiteY14" fmla="*/ 2712281 h 5770811"/>
              <a:gd name="connsiteX15" fmla="*/ 5244479 w 5244479"/>
              <a:gd name="connsiteY15" fmla="*/ 3347070 h 5770811"/>
              <a:gd name="connsiteX16" fmla="*/ 5244479 w 5244479"/>
              <a:gd name="connsiteY16" fmla="*/ 3924151 h 5770811"/>
              <a:gd name="connsiteX17" fmla="*/ 5244479 w 5244479"/>
              <a:gd name="connsiteY17" fmla="*/ 4385816 h 5770811"/>
              <a:gd name="connsiteX18" fmla="*/ 5244479 w 5244479"/>
              <a:gd name="connsiteY18" fmla="*/ 4789773 h 5770811"/>
              <a:gd name="connsiteX19" fmla="*/ 5244479 w 5244479"/>
              <a:gd name="connsiteY19" fmla="*/ 5193730 h 5770811"/>
              <a:gd name="connsiteX20" fmla="*/ 5244479 w 5244479"/>
              <a:gd name="connsiteY20" fmla="*/ 5770811 h 5770811"/>
              <a:gd name="connsiteX21" fmla="*/ 4661759 w 5244479"/>
              <a:gd name="connsiteY21" fmla="*/ 5770811 h 5770811"/>
              <a:gd name="connsiteX22" fmla="*/ 4183929 w 5244479"/>
              <a:gd name="connsiteY22" fmla="*/ 5770811 h 5770811"/>
              <a:gd name="connsiteX23" fmla="*/ 3706098 w 5244479"/>
              <a:gd name="connsiteY23" fmla="*/ 5770811 h 5770811"/>
              <a:gd name="connsiteX24" fmla="*/ 3123379 w 5244479"/>
              <a:gd name="connsiteY24" fmla="*/ 5770811 h 5770811"/>
              <a:gd name="connsiteX25" fmla="*/ 2697993 w 5244479"/>
              <a:gd name="connsiteY25" fmla="*/ 5770811 h 5770811"/>
              <a:gd name="connsiteX26" fmla="*/ 2062828 w 5244479"/>
              <a:gd name="connsiteY26" fmla="*/ 5770811 h 5770811"/>
              <a:gd name="connsiteX27" fmla="*/ 1637443 w 5244479"/>
              <a:gd name="connsiteY27" fmla="*/ 5770811 h 5770811"/>
              <a:gd name="connsiteX28" fmla="*/ 1002278 w 5244479"/>
              <a:gd name="connsiteY28" fmla="*/ 5770811 h 5770811"/>
              <a:gd name="connsiteX29" fmla="*/ 524448 w 5244479"/>
              <a:gd name="connsiteY29" fmla="*/ 5770811 h 5770811"/>
              <a:gd name="connsiteX30" fmla="*/ 0 w 5244479"/>
              <a:gd name="connsiteY30" fmla="*/ 5770811 h 5770811"/>
              <a:gd name="connsiteX31" fmla="*/ 0 w 5244479"/>
              <a:gd name="connsiteY31" fmla="*/ 5309146 h 5770811"/>
              <a:gd name="connsiteX32" fmla="*/ 0 w 5244479"/>
              <a:gd name="connsiteY32" fmla="*/ 4905189 h 5770811"/>
              <a:gd name="connsiteX33" fmla="*/ 0 w 5244479"/>
              <a:gd name="connsiteY33" fmla="*/ 4328108 h 5770811"/>
              <a:gd name="connsiteX34" fmla="*/ 0 w 5244479"/>
              <a:gd name="connsiteY34" fmla="*/ 3924151 h 5770811"/>
              <a:gd name="connsiteX35" fmla="*/ 0 w 5244479"/>
              <a:gd name="connsiteY35" fmla="*/ 3404778 h 5770811"/>
              <a:gd name="connsiteX36" fmla="*/ 0 w 5244479"/>
              <a:gd name="connsiteY36" fmla="*/ 2943114 h 5770811"/>
              <a:gd name="connsiteX37" fmla="*/ 0 w 5244479"/>
              <a:gd name="connsiteY37" fmla="*/ 2366033 h 5770811"/>
              <a:gd name="connsiteX38" fmla="*/ 0 w 5244479"/>
              <a:gd name="connsiteY38" fmla="*/ 1673535 h 5770811"/>
              <a:gd name="connsiteX39" fmla="*/ 0 w 5244479"/>
              <a:gd name="connsiteY39" fmla="*/ 1211870 h 5770811"/>
              <a:gd name="connsiteX40" fmla="*/ 0 w 5244479"/>
              <a:gd name="connsiteY40" fmla="*/ 519373 h 5770811"/>
              <a:gd name="connsiteX41" fmla="*/ 0 w 5244479"/>
              <a:gd name="connsiteY41" fmla="*/ 0 h 57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244479" h="5770811" fill="none" extrusionOk="0">
                <a:moveTo>
                  <a:pt x="0" y="0"/>
                </a:moveTo>
                <a:cubicBezTo>
                  <a:pt x="216218" y="-13544"/>
                  <a:pt x="377132" y="15220"/>
                  <a:pt x="477830" y="0"/>
                </a:cubicBezTo>
                <a:cubicBezTo>
                  <a:pt x="578528" y="-15220"/>
                  <a:pt x="756744" y="18101"/>
                  <a:pt x="903216" y="0"/>
                </a:cubicBezTo>
                <a:cubicBezTo>
                  <a:pt x="1049688" y="-18101"/>
                  <a:pt x="1420374" y="22455"/>
                  <a:pt x="1590825" y="0"/>
                </a:cubicBezTo>
                <a:cubicBezTo>
                  <a:pt x="1761276" y="-22455"/>
                  <a:pt x="1961065" y="10436"/>
                  <a:pt x="2173545" y="0"/>
                </a:cubicBezTo>
                <a:cubicBezTo>
                  <a:pt x="2386025" y="-10436"/>
                  <a:pt x="2456403" y="8839"/>
                  <a:pt x="2598931" y="0"/>
                </a:cubicBezTo>
                <a:cubicBezTo>
                  <a:pt x="2741459" y="-8839"/>
                  <a:pt x="3018197" y="33402"/>
                  <a:pt x="3181651" y="0"/>
                </a:cubicBezTo>
                <a:cubicBezTo>
                  <a:pt x="3345105" y="-33402"/>
                  <a:pt x="3617458" y="7352"/>
                  <a:pt x="3816815" y="0"/>
                </a:cubicBezTo>
                <a:cubicBezTo>
                  <a:pt x="4016172" y="-7352"/>
                  <a:pt x="4285899" y="38459"/>
                  <a:pt x="4451980" y="0"/>
                </a:cubicBezTo>
                <a:cubicBezTo>
                  <a:pt x="4618061" y="-38459"/>
                  <a:pt x="4892926" y="6506"/>
                  <a:pt x="5244479" y="0"/>
                </a:cubicBezTo>
                <a:cubicBezTo>
                  <a:pt x="5285169" y="214950"/>
                  <a:pt x="5226048" y="439425"/>
                  <a:pt x="5244479" y="634789"/>
                </a:cubicBezTo>
                <a:cubicBezTo>
                  <a:pt x="5262910" y="830153"/>
                  <a:pt x="5216915" y="999806"/>
                  <a:pt x="5244479" y="1327287"/>
                </a:cubicBezTo>
                <a:cubicBezTo>
                  <a:pt x="5272043" y="1654768"/>
                  <a:pt x="5238715" y="1658706"/>
                  <a:pt x="5244479" y="1846660"/>
                </a:cubicBezTo>
                <a:cubicBezTo>
                  <a:pt x="5250243" y="2034614"/>
                  <a:pt x="5233533" y="2155056"/>
                  <a:pt x="5244479" y="2250616"/>
                </a:cubicBezTo>
                <a:cubicBezTo>
                  <a:pt x="5255425" y="2346176"/>
                  <a:pt x="5235587" y="2569054"/>
                  <a:pt x="5244479" y="2712281"/>
                </a:cubicBezTo>
                <a:cubicBezTo>
                  <a:pt x="5253371" y="2855509"/>
                  <a:pt x="5241392" y="3154953"/>
                  <a:pt x="5244479" y="3347070"/>
                </a:cubicBezTo>
                <a:cubicBezTo>
                  <a:pt x="5247566" y="3539187"/>
                  <a:pt x="5226167" y="3792791"/>
                  <a:pt x="5244479" y="3924151"/>
                </a:cubicBezTo>
                <a:cubicBezTo>
                  <a:pt x="5262791" y="4055511"/>
                  <a:pt x="5215436" y="4293117"/>
                  <a:pt x="5244479" y="4385816"/>
                </a:cubicBezTo>
                <a:cubicBezTo>
                  <a:pt x="5273522" y="4478515"/>
                  <a:pt x="5233847" y="4642931"/>
                  <a:pt x="5244479" y="4789773"/>
                </a:cubicBezTo>
                <a:cubicBezTo>
                  <a:pt x="5255111" y="4936615"/>
                  <a:pt x="5212797" y="5070232"/>
                  <a:pt x="5244479" y="5193730"/>
                </a:cubicBezTo>
                <a:cubicBezTo>
                  <a:pt x="5276161" y="5317228"/>
                  <a:pt x="5236793" y="5648573"/>
                  <a:pt x="5244479" y="5770811"/>
                </a:cubicBezTo>
                <a:cubicBezTo>
                  <a:pt x="4969322" y="5812796"/>
                  <a:pt x="4804307" y="5747419"/>
                  <a:pt x="4661759" y="5770811"/>
                </a:cubicBezTo>
                <a:cubicBezTo>
                  <a:pt x="4519211" y="5794203"/>
                  <a:pt x="4340259" y="5724551"/>
                  <a:pt x="4183929" y="5770811"/>
                </a:cubicBezTo>
                <a:cubicBezTo>
                  <a:pt x="4027599" y="5817071"/>
                  <a:pt x="3813707" y="5723315"/>
                  <a:pt x="3706098" y="5770811"/>
                </a:cubicBezTo>
                <a:cubicBezTo>
                  <a:pt x="3598489" y="5818307"/>
                  <a:pt x="3367253" y="5722919"/>
                  <a:pt x="3123379" y="5770811"/>
                </a:cubicBezTo>
                <a:cubicBezTo>
                  <a:pt x="2879505" y="5818703"/>
                  <a:pt x="2895829" y="5761080"/>
                  <a:pt x="2697993" y="5770811"/>
                </a:cubicBezTo>
                <a:cubicBezTo>
                  <a:pt x="2500157" y="5780542"/>
                  <a:pt x="2254949" y="5700966"/>
                  <a:pt x="2062828" y="5770811"/>
                </a:cubicBezTo>
                <a:cubicBezTo>
                  <a:pt x="1870708" y="5840656"/>
                  <a:pt x="1725617" y="5743079"/>
                  <a:pt x="1637443" y="5770811"/>
                </a:cubicBezTo>
                <a:cubicBezTo>
                  <a:pt x="1549270" y="5798543"/>
                  <a:pt x="1153811" y="5717095"/>
                  <a:pt x="1002278" y="5770811"/>
                </a:cubicBezTo>
                <a:cubicBezTo>
                  <a:pt x="850745" y="5824527"/>
                  <a:pt x="664665" y="5713531"/>
                  <a:pt x="524448" y="5770811"/>
                </a:cubicBezTo>
                <a:cubicBezTo>
                  <a:pt x="384231" y="5828091"/>
                  <a:pt x="217123" y="5725020"/>
                  <a:pt x="0" y="5770811"/>
                </a:cubicBezTo>
                <a:cubicBezTo>
                  <a:pt x="-18609" y="5583413"/>
                  <a:pt x="16839" y="5452614"/>
                  <a:pt x="0" y="5309146"/>
                </a:cubicBezTo>
                <a:cubicBezTo>
                  <a:pt x="-16839" y="5165679"/>
                  <a:pt x="36129" y="5085881"/>
                  <a:pt x="0" y="4905189"/>
                </a:cubicBezTo>
                <a:cubicBezTo>
                  <a:pt x="-36129" y="4724497"/>
                  <a:pt x="40816" y="4513305"/>
                  <a:pt x="0" y="4328108"/>
                </a:cubicBezTo>
                <a:cubicBezTo>
                  <a:pt x="-40816" y="4142911"/>
                  <a:pt x="38357" y="4046278"/>
                  <a:pt x="0" y="3924151"/>
                </a:cubicBezTo>
                <a:cubicBezTo>
                  <a:pt x="-38357" y="3802024"/>
                  <a:pt x="29552" y="3528369"/>
                  <a:pt x="0" y="3404778"/>
                </a:cubicBezTo>
                <a:cubicBezTo>
                  <a:pt x="-29552" y="3281187"/>
                  <a:pt x="50724" y="3143895"/>
                  <a:pt x="0" y="2943114"/>
                </a:cubicBezTo>
                <a:cubicBezTo>
                  <a:pt x="-50724" y="2742333"/>
                  <a:pt x="54730" y="2557315"/>
                  <a:pt x="0" y="2366033"/>
                </a:cubicBezTo>
                <a:cubicBezTo>
                  <a:pt x="-54730" y="2174751"/>
                  <a:pt x="53439" y="1988792"/>
                  <a:pt x="0" y="1673535"/>
                </a:cubicBezTo>
                <a:cubicBezTo>
                  <a:pt x="-53439" y="1358278"/>
                  <a:pt x="35431" y="1433983"/>
                  <a:pt x="0" y="1211870"/>
                </a:cubicBezTo>
                <a:cubicBezTo>
                  <a:pt x="-35431" y="989758"/>
                  <a:pt x="19052" y="748107"/>
                  <a:pt x="0" y="519373"/>
                </a:cubicBezTo>
                <a:cubicBezTo>
                  <a:pt x="-19052" y="290639"/>
                  <a:pt x="16352" y="117548"/>
                  <a:pt x="0" y="0"/>
                </a:cubicBezTo>
                <a:close/>
              </a:path>
              <a:path w="5244479" h="5770811" stroke="0" extrusionOk="0">
                <a:moveTo>
                  <a:pt x="0" y="0"/>
                </a:moveTo>
                <a:cubicBezTo>
                  <a:pt x="258159" y="-32106"/>
                  <a:pt x="388949" y="46710"/>
                  <a:pt x="635165" y="0"/>
                </a:cubicBezTo>
                <a:cubicBezTo>
                  <a:pt x="881381" y="-46710"/>
                  <a:pt x="947755" y="39269"/>
                  <a:pt x="1112995" y="0"/>
                </a:cubicBezTo>
                <a:cubicBezTo>
                  <a:pt x="1278235" y="-39269"/>
                  <a:pt x="1508412" y="61620"/>
                  <a:pt x="1643270" y="0"/>
                </a:cubicBezTo>
                <a:cubicBezTo>
                  <a:pt x="1778129" y="-61620"/>
                  <a:pt x="2107838" y="39480"/>
                  <a:pt x="2278435" y="0"/>
                </a:cubicBezTo>
                <a:cubicBezTo>
                  <a:pt x="2449032" y="-39480"/>
                  <a:pt x="2602207" y="50399"/>
                  <a:pt x="2913599" y="0"/>
                </a:cubicBezTo>
                <a:cubicBezTo>
                  <a:pt x="3224991" y="-50399"/>
                  <a:pt x="3231773" y="3104"/>
                  <a:pt x="3391430" y="0"/>
                </a:cubicBezTo>
                <a:cubicBezTo>
                  <a:pt x="3551087" y="-3104"/>
                  <a:pt x="3930089" y="46871"/>
                  <a:pt x="4079039" y="0"/>
                </a:cubicBezTo>
                <a:cubicBezTo>
                  <a:pt x="4227989" y="-46871"/>
                  <a:pt x="4418903" y="27068"/>
                  <a:pt x="4504425" y="0"/>
                </a:cubicBezTo>
                <a:cubicBezTo>
                  <a:pt x="4589947" y="-27068"/>
                  <a:pt x="4987684" y="76872"/>
                  <a:pt x="5244479" y="0"/>
                </a:cubicBezTo>
                <a:cubicBezTo>
                  <a:pt x="5299031" y="154045"/>
                  <a:pt x="5196115" y="452086"/>
                  <a:pt x="5244479" y="577081"/>
                </a:cubicBezTo>
                <a:cubicBezTo>
                  <a:pt x="5292843" y="702076"/>
                  <a:pt x="5199772" y="974347"/>
                  <a:pt x="5244479" y="1269578"/>
                </a:cubicBezTo>
                <a:cubicBezTo>
                  <a:pt x="5289186" y="1564809"/>
                  <a:pt x="5231519" y="1575098"/>
                  <a:pt x="5244479" y="1788951"/>
                </a:cubicBezTo>
                <a:cubicBezTo>
                  <a:pt x="5257439" y="2002804"/>
                  <a:pt x="5237508" y="2000335"/>
                  <a:pt x="5244479" y="2192908"/>
                </a:cubicBezTo>
                <a:cubicBezTo>
                  <a:pt x="5251450" y="2385481"/>
                  <a:pt x="5209946" y="2450506"/>
                  <a:pt x="5244479" y="2654573"/>
                </a:cubicBezTo>
                <a:cubicBezTo>
                  <a:pt x="5279012" y="2858640"/>
                  <a:pt x="5178754" y="2998334"/>
                  <a:pt x="5244479" y="3231654"/>
                </a:cubicBezTo>
                <a:cubicBezTo>
                  <a:pt x="5310204" y="3464974"/>
                  <a:pt x="5199934" y="3576237"/>
                  <a:pt x="5244479" y="3866443"/>
                </a:cubicBezTo>
                <a:cubicBezTo>
                  <a:pt x="5289024" y="4156649"/>
                  <a:pt x="5199486" y="4145318"/>
                  <a:pt x="5244479" y="4328108"/>
                </a:cubicBezTo>
                <a:cubicBezTo>
                  <a:pt x="5289472" y="4510899"/>
                  <a:pt x="5173074" y="4762664"/>
                  <a:pt x="5244479" y="4962897"/>
                </a:cubicBezTo>
                <a:cubicBezTo>
                  <a:pt x="5315884" y="5163130"/>
                  <a:pt x="5209689" y="5526554"/>
                  <a:pt x="5244479" y="5770811"/>
                </a:cubicBezTo>
                <a:cubicBezTo>
                  <a:pt x="5054878" y="5776550"/>
                  <a:pt x="4809790" y="5737237"/>
                  <a:pt x="4609314" y="5770811"/>
                </a:cubicBezTo>
                <a:cubicBezTo>
                  <a:pt x="4408839" y="5804385"/>
                  <a:pt x="4235639" y="5751270"/>
                  <a:pt x="3974150" y="5770811"/>
                </a:cubicBezTo>
                <a:cubicBezTo>
                  <a:pt x="3712661" y="5790352"/>
                  <a:pt x="3717777" y="5715661"/>
                  <a:pt x="3496319" y="5770811"/>
                </a:cubicBezTo>
                <a:cubicBezTo>
                  <a:pt x="3274861" y="5825961"/>
                  <a:pt x="3088947" y="5735028"/>
                  <a:pt x="2966044" y="5770811"/>
                </a:cubicBezTo>
                <a:cubicBezTo>
                  <a:pt x="2843141" y="5806594"/>
                  <a:pt x="2497432" y="5695310"/>
                  <a:pt x="2330880" y="5770811"/>
                </a:cubicBezTo>
                <a:cubicBezTo>
                  <a:pt x="2164328" y="5846312"/>
                  <a:pt x="1947739" y="5763436"/>
                  <a:pt x="1643270" y="5770811"/>
                </a:cubicBezTo>
                <a:cubicBezTo>
                  <a:pt x="1338801" y="5778186"/>
                  <a:pt x="1236483" y="5711752"/>
                  <a:pt x="1112995" y="5770811"/>
                </a:cubicBezTo>
                <a:cubicBezTo>
                  <a:pt x="989508" y="5829870"/>
                  <a:pt x="661071" y="5717374"/>
                  <a:pt x="530275" y="5770811"/>
                </a:cubicBezTo>
                <a:cubicBezTo>
                  <a:pt x="399479" y="5824248"/>
                  <a:pt x="232226" y="5745021"/>
                  <a:pt x="0" y="5770811"/>
                </a:cubicBezTo>
                <a:cubicBezTo>
                  <a:pt x="-15455" y="5462421"/>
                  <a:pt x="22973" y="5267575"/>
                  <a:pt x="0" y="5136022"/>
                </a:cubicBezTo>
                <a:cubicBezTo>
                  <a:pt x="-22973" y="5004469"/>
                  <a:pt x="53552" y="4594802"/>
                  <a:pt x="0" y="4443524"/>
                </a:cubicBezTo>
                <a:cubicBezTo>
                  <a:pt x="-53552" y="4292246"/>
                  <a:pt x="13583" y="4219302"/>
                  <a:pt x="0" y="4039568"/>
                </a:cubicBezTo>
                <a:cubicBezTo>
                  <a:pt x="-13583" y="3859834"/>
                  <a:pt x="59335" y="3746620"/>
                  <a:pt x="0" y="3462487"/>
                </a:cubicBezTo>
                <a:cubicBezTo>
                  <a:pt x="-59335" y="3178354"/>
                  <a:pt x="32808" y="3036842"/>
                  <a:pt x="0" y="2885406"/>
                </a:cubicBezTo>
                <a:cubicBezTo>
                  <a:pt x="-32808" y="2733970"/>
                  <a:pt x="29585" y="2567295"/>
                  <a:pt x="0" y="2366033"/>
                </a:cubicBezTo>
                <a:cubicBezTo>
                  <a:pt x="-29585" y="2164771"/>
                  <a:pt x="19276" y="1954564"/>
                  <a:pt x="0" y="1673535"/>
                </a:cubicBezTo>
                <a:cubicBezTo>
                  <a:pt x="-19276" y="1392506"/>
                  <a:pt x="23137" y="1143737"/>
                  <a:pt x="0" y="981038"/>
                </a:cubicBezTo>
                <a:cubicBezTo>
                  <a:pt x="-23137" y="818339"/>
                  <a:pt x="8502" y="252447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725430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Acórdão 6.143/2020-TCU-2C</a:t>
            </a:r>
            <a:endParaRPr lang="pt-BR" sz="2400" b="1" u="sng" dirty="0">
              <a:solidFill>
                <a:srgbClr val="4D4D4D"/>
              </a:solidFill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comunicação do prefeito sucessor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instâncias de controle dando ciência da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impossibilidade de realizar a prestação de contas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recursos geridos por seu antecessor, em razão da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insuficiência de documentos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que comprovem a aplicação dos recursos públicos transferidos, para fins de adoção das providências de alçada daquelas instâncias, 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pode ser considerada medida pertinente e suficiente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para o resguardo do patrimônio público (Súmula TCU 230).</a:t>
            </a:r>
          </a:p>
        </p:txBody>
      </p:sp>
    </p:spTree>
    <p:extLst>
      <p:ext uri="{BB962C8B-B14F-4D97-AF65-F5344CB8AC3E}">
        <p14:creationId xmlns:p14="http://schemas.microsoft.com/office/powerpoint/2010/main" val="2907576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ersonalizado">
  <a:themeElements>
    <a:clrScheme name="Custom 17">
      <a:dk1>
        <a:srgbClr val="262140"/>
      </a:dk1>
      <a:lt1>
        <a:srgbClr val="FFFFFF"/>
      </a:lt1>
      <a:dk2>
        <a:srgbClr val="3A3363"/>
      </a:dk2>
      <a:lt2>
        <a:srgbClr val="FFFFFF"/>
      </a:lt2>
      <a:accent1>
        <a:srgbClr val="F3D569"/>
      </a:accent1>
      <a:accent2>
        <a:srgbClr val="7DC6F3"/>
      </a:accent2>
      <a:accent3>
        <a:srgbClr val="F3D569"/>
      </a:accent3>
      <a:accent4>
        <a:srgbClr val="2F4B83"/>
      </a:accent4>
      <a:accent5>
        <a:srgbClr val="473D6C"/>
      </a:accent5>
      <a:accent6>
        <a:srgbClr val="3F3F75"/>
      </a:accent6>
      <a:hlink>
        <a:srgbClr val="ECBE18"/>
      </a:hlink>
      <a:folHlink>
        <a:srgbClr val="ECBE18"/>
      </a:folHlink>
    </a:clrScheme>
    <a:fontScheme name="Custom 23">
      <a:majorFont>
        <a:latin typeface="Century Gothic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769_TF04001531.potx" id="{1AC25B4F-ADE4-4B5F-82FE-8D76F3A33514}" vid="{2D08CBDB-4A49-4B97-8E58-D44413C67256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1085</Words>
  <Application>Microsoft Office PowerPoint</Application>
  <PresentationFormat>Widescreen</PresentationFormat>
  <Paragraphs>97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Century</vt:lpstr>
      <vt:lpstr>Century Gothic</vt:lpstr>
      <vt:lpstr>Microsoft Sans Serif</vt:lpstr>
      <vt:lpstr>Segoe Print</vt:lpstr>
      <vt:lpstr>Segoe Script</vt:lpstr>
      <vt:lpstr>Wingdings</vt:lpstr>
      <vt:lpstr>Tema do Office</vt:lpstr>
      <vt:lpstr>Design personalizado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Padilha de Siqueira Mineiro</dc:creator>
  <cp:lastModifiedBy>Diego Padilha de Siqueira Mineiro</cp:lastModifiedBy>
  <cp:revision>25</cp:revision>
  <cp:lastPrinted>2020-09-11T09:56:17Z</cp:lastPrinted>
  <dcterms:created xsi:type="dcterms:W3CDTF">2020-09-08T23:53:40Z</dcterms:created>
  <dcterms:modified xsi:type="dcterms:W3CDTF">2024-03-11T14:12:50Z</dcterms:modified>
</cp:coreProperties>
</file>