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61" r:id="rId3"/>
    <p:sldId id="462" r:id="rId4"/>
    <p:sldId id="413" r:id="rId5"/>
    <p:sldId id="463" r:id="rId6"/>
    <p:sldId id="415" r:id="rId7"/>
    <p:sldId id="416" r:id="rId8"/>
    <p:sldId id="441" r:id="rId9"/>
    <p:sldId id="467" r:id="rId10"/>
    <p:sldId id="470" r:id="rId11"/>
    <p:sldId id="469" r:id="rId12"/>
    <p:sldId id="471" r:id="rId13"/>
    <p:sldId id="477" r:id="rId14"/>
    <p:sldId id="478" r:id="rId15"/>
    <p:sldId id="479" r:id="rId16"/>
    <p:sldId id="464" r:id="rId17"/>
    <p:sldId id="290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292"/>
    <a:srgbClr val="70AD47"/>
    <a:srgbClr val="9EDAAF"/>
    <a:srgbClr val="45B664"/>
    <a:srgbClr val="B2E4E2"/>
    <a:srgbClr val="43BEB9"/>
    <a:srgbClr val="FE3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8" autoAdjust="0"/>
    <p:restoredTop sz="94434" autoAdjust="0"/>
  </p:normalViewPr>
  <p:slideViewPr>
    <p:cSldViewPr snapToGrid="0">
      <p:cViewPr varScale="1">
        <p:scale>
          <a:sx n="92" d="100"/>
          <a:sy n="92" d="100"/>
        </p:scale>
        <p:origin x="24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514"/>
    </p:cViewPr>
  </p:sorterViewPr>
  <p:notesViewPr>
    <p:cSldViewPr snapToGrid="0">
      <p:cViewPr varScale="1">
        <p:scale>
          <a:sx n="88" d="100"/>
          <a:sy n="88" d="100"/>
        </p:scale>
        <p:origin x="38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299F9125-AF6D-4C19-AD61-22AAA2C70584}" type="VALUE">
                      <a:rPr lang="en-US"/>
                      <a:pPr/>
                      <a:t>[VALOR]</a:t>
                    </a:fld>
                    <a:r>
                      <a:rPr lang="en-US" baseline="0" smtClean="0"/>
                      <a:t>;</a:t>
                    </a:r>
                  </a:p>
                  <a:p>
                    <a:r>
                      <a:rPr lang="en-US" baseline="0" smtClean="0"/>
                      <a:t> </a:t>
                    </a:r>
                    <a:fld id="{1875F2DF-12F4-40B0-8F2F-9CB37B4F0470}" type="PERCENTAGE">
                      <a:rPr lang="en-US" baseline="0"/>
                      <a:pPr/>
                      <a:t>[PERCENTAGEM]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22005457305814294"/>
                  <c:y val="0.1123603028127676"/>
                </c:manualLayout>
              </c:layout>
              <c:tx>
                <c:rich>
                  <a:bodyPr/>
                  <a:lstStyle/>
                  <a:p>
                    <a:fld id="{204BB037-B4A1-4C97-AFD0-2E09E1AFBFA2}" type="VALUE">
                      <a:rPr lang="en-US" smtClean="0"/>
                      <a:pPr/>
                      <a:t>[VALOR]</a:t>
                    </a:fld>
                    <a:endParaRPr lang="en-US" baseline="0" smtClean="0"/>
                  </a:p>
                  <a:p>
                    <a:fld id="{E6E74043-E05C-4203-94DF-2A3BCB533496}" type="PERCENTAGE">
                      <a:rPr lang="en-US" baseline="0" smtClean="0"/>
                      <a:pPr/>
                      <a:t>[PERCENTAGEM]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6612674900496485"/>
                  <c:y val="-0.26427118489767315"/>
                </c:manualLayout>
              </c:layout>
              <c:tx>
                <c:rich>
                  <a:bodyPr/>
                  <a:lstStyle/>
                  <a:p>
                    <a:fld id="{DD50E6B9-EF8E-48D0-909D-D107A93A827B}" type="VALUE">
                      <a:rPr lang="en-US" smtClean="0"/>
                      <a:pPr/>
                      <a:t>[VALOR]</a:t>
                    </a:fld>
                    <a:endParaRPr lang="en-US" baseline="0" smtClean="0"/>
                  </a:p>
                  <a:p>
                    <a:fld id="{9A4D4531-7C18-4EF1-AC63-100F7A903851}" type="PERCENTAGE">
                      <a:rPr lang="en-US" baseline="0" smtClean="0"/>
                      <a:pPr/>
                      <a:t>[PERCENTAGEM]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0E367890-B57C-4BD7-8FFE-7A503F60F6EA}" type="VALUE">
                      <a:rPr lang="en-US" smtClean="0"/>
                      <a:pPr/>
                      <a:t>[VALOR]</a:t>
                    </a:fld>
                    <a:endParaRPr lang="en-US" baseline="0" smtClean="0"/>
                  </a:p>
                  <a:p>
                    <a:fld id="{39B4D0BF-5AAD-4CD8-8D81-8EBAC50842F3}" type="PERCENTAGE">
                      <a:rPr lang="en-US" baseline="0" smtClean="0"/>
                      <a:pPr/>
                      <a:t>[PERCENTAGEM]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Plan1!$G$12:$J$12</c:f>
              <c:strCache>
                <c:ptCount val="4"/>
                <c:pt idx="0">
                  <c:v>Federal</c:v>
                </c:pt>
                <c:pt idx="1">
                  <c:v>Estadual</c:v>
                </c:pt>
                <c:pt idx="2">
                  <c:v>Municipal</c:v>
                </c:pt>
                <c:pt idx="3">
                  <c:v>Privada</c:v>
                </c:pt>
              </c:strCache>
            </c:strRef>
          </c:cat>
          <c:val>
            <c:numRef>
              <c:f>Plan1!$G$13:$J$13</c:f>
              <c:numCache>
                <c:formatCode>_(* #,##0_);_(* \(#,##0\);_(* "-"??_);_(@_)</c:formatCode>
                <c:ptCount val="4"/>
                <c:pt idx="0">
                  <c:v>411078</c:v>
                </c:pt>
                <c:pt idx="1">
                  <c:v>15946416</c:v>
                </c:pt>
                <c:pt idx="2">
                  <c:v>23103124</c:v>
                </c:pt>
                <c:pt idx="3">
                  <c:v>8995249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85785290671336"/>
          <c:y val="0.84313343923672579"/>
          <c:w val="0.8051747103183744"/>
          <c:h val="7.37529933299341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14B2AB-E8A2-49F7-8BA3-461AB91098A5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71B5542F-72F2-4F5F-869A-58D4B8C9E3DB}">
      <dgm:prSet phldrT="[Texto]" custT="1"/>
      <dgm:spPr/>
      <dgm:t>
        <a:bodyPr/>
        <a:lstStyle/>
        <a:p>
          <a:r>
            <a:rPr lang="pt-BR" sz="2400" b="1" dirty="0" smtClean="0">
              <a:solidFill>
                <a:schemeClr val="tx1"/>
              </a:solidFill>
            </a:rPr>
            <a:t>EDUCAÇÃO</a:t>
          </a:r>
          <a:endParaRPr lang="pt-BR" sz="2400" b="1" dirty="0">
            <a:solidFill>
              <a:schemeClr val="tx1"/>
            </a:solidFill>
          </a:endParaRPr>
        </a:p>
      </dgm:t>
    </dgm:pt>
    <dgm:pt modelId="{F2423A53-B9E6-4A3B-B562-792DE7F4FCEE}" type="parTrans" cxnId="{A9D6C750-2E88-47E8-8D00-B33D67F50A88}">
      <dgm:prSet/>
      <dgm:spPr/>
      <dgm:t>
        <a:bodyPr/>
        <a:lstStyle/>
        <a:p>
          <a:endParaRPr lang="pt-BR"/>
        </a:p>
      </dgm:t>
    </dgm:pt>
    <dgm:pt modelId="{8BBD7AD5-6ADD-48D6-8001-E2FD301CA87E}" type="sibTrans" cxnId="{A9D6C750-2E88-47E8-8D00-B33D67F50A88}">
      <dgm:prSet/>
      <dgm:spPr/>
      <dgm:t>
        <a:bodyPr/>
        <a:lstStyle/>
        <a:p>
          <a:endParaRPr lang="pt-BR"/>
        </a:p>
      </dgm:t>
    </dgm:pt>
    <dgm:pt modelId="{4B95E299-BFAB-4D67-BAD8-ECF6C81019D5}">
      <dgm:prSet phldrT="[Texto]" custT="1"/>
      <dgm:spPr/>
      <dgm:t>
        <a:bodyPr/>
        <a:lstStyle/>
        <a:p>
          <a:r>
            <a:rPr lang="pt-BR" sz="2400" b="1" dirty="0" smtClean="0"/>
            <a:t>Direito de todos</a:t>
          </a:r>
          <a:endParaRPr lang="pt-BR" sz="2400" b="1" dirty="0"/>
        </a:p>
      </dgm:t>
    </dgm:pt>
    <dgm:pt modelId="{B65F38F3-2592-4D59-AD95-0D441A85DFFA}" type="parTrans" cxnId="{C93E7B4F-5709-44AF-AFE4-611B4A55DC7E}">
      <dgm:prSet/>
      <dgm:spPr/>
      <dgm:t>
        <a:bodyPr/>
        <a:lstStyle/>
        <a:p>
          <a:endParaRPr lang="pt-BR"/>
        </a:p>
      </dgm:t>
    </dgm:pt>
    <dgm:pt modelId="{AFC16DBA-F8A4-4BB5-93FA-631F7E65C4DA}" type="sibTrans" cxnId="{C93E7B4F-5709-44AF-AFE4-611B4A55DC7E}">
      <dgm:prSet/>
      <dgm:spPr/>
      <dgm:t>
        <a:bodyPr/>
        <a:lstStyle/>
        <a:p>
          <a:endParaRPr lang="pt-BR"/>
        </a:p>
      </dgm:t>
    </dgm:pt>
    <dgm:pt modelId="{D3BB8338-317A-4DD0-B18B-295E64954433}">
      <dgm:prSet phldrT="[Texto]" custT="1"/>
      <dgm:spPr>
        <a:solidFill>
          <a:srgbClr val="43BEB9"/>
        </a:solidFill>
      </dgm:spPr>
      <dgm:t>
        <a:bodyPr/>
        <a:lstStyle/>
        <a:p>
          <a:r>
            <a:rPr lang="pt-BR" sz="2400" b="1" dirty="0" smtClean="0"/>
            <a:t>Dever do Estado</a:t>
          </a:r>
          <a:endParaRPr lang="pt-BR" sz="2400" b="1" dirty="0"/>
        </a:p>
      </dgm:t>
    </dgm:pt>
    <dgm:pt modelId="{CEF96A83-AF05-4121-A3D0-A951D9BB894B}" type="parTrans" cxnId="{DBBB49DA-9D43-419C-B8B2-D4185C10BED7}">
      <dgm:prSet/>
      <dgm:spPr/>
      <dgm:t>
        <a:bodyPr/>
        <a:lstStyle/>
        <a:p>
          <a:endParaRPr lang="pt-BR"/>
        </a:p>
      </dgm:t>
    </dgm:pt>
    <dgm:pt modelId="{D77118E7-6460-4CDE-9551-2EA95F0E9743}" type="sibTrans" cxnId="{DBBB49DA-9D43-419C-B8B2-D4185C10BED7}">
      <dgm:prSet/>
      <dgm:spPr/>
      <dgm:t>
        <a:bodyPr/>
        <a:lstStyle/>
        <a:p>
          <a:endParaRPr lang="pt-BR"/>
        </a:p>
      </dgm:t>
    </dgm:pt>
    <dgm:pt modelId="{58C1883F-F14B-42F6-8D20-C65E85D17583}">
      <dgm:prSet phldrT="[Texto]" custT="1"/>
      <dgm:spPr>
        <a:solidFill>
          <a:srgbClr val="45B664"/>
        </a:solidFill>
      </dgm:spPr>
      <dgm:t>
        <a:bodyPr/>
        <a:lstStyle/>
        <a:p>
          <a:r>
            <a:rPr lang="pt-BR" sz="2400" b="1" dirty="0" smtClean="0"/>
            <a:t>Dever da família</a:t>
          </a:r>
          <a:endParaRPr lang="pt-BR" sz="2400" b="1" dirty="0"/>
        </a:p>
      </dgm:t>
    </dgm:pt>
    <dgm:pt modelId="{E2746157-6BAC-41EC-80A5-CEBCC0AD69CD}" type="parTrans" cxnId="{7165EBF4-1B26-4FA5-A4CA-432620967AE9}">
      <dgm:prSet/>
      <dgm:spPr/>
      <dgm:t>
        <a:bodyPr/>
        <a:lstStyle/>
        <a:p>
          <a:endParaRPr lang="pt-BR"/>
        </a:p>
      </dgm:t>
    </dgm:pt>
    <dgm:pt modelId="{21307315-3993-4BB1-B6A8-1A3B076952A4}" type="sibTrans" cxnId="{7165EBF4-1B26-4FA5-A4CA-432620967AE9}">
      <dgm:prSet/>
      <dgm:spPr/>
      <dgm:t>
        <a:bodyPr/>
        <a:lstStyle/>
        <a:p>
          <a:endParaRPr lang="pt-BR"/>
        </a:p>
      </dgm:t>
    </dgm:pt>
    <dgm:pt modelId="{30C343C3-7DD4-4940-B618-3D180177A08C}">
      <dgm:prSet phldrT="[Texto]" custT="1"/>
      <dgm:spPr>
        <a:solidFill>
          <a:srgbClr val="70AD47"/>
        </a:solidFill>
      </dgm:spPr>
      <dgm:t>
        <a:bodyPr/>
        <a:lstStyle/>
        <a:p>
          <a:r>
            <a:rPr lang="pt-BR" sz="2000" b="1" dirty="0" smtClean="0"/>
            <a:t>Exercício da cidadania</a:t>
          </a:r>
          <a:endParaRPr lang="pt-BR" sz="2000" b="1" dirty="0"/>
        </a:p>
      </dgm:t>
    </dgm:pt>
    <dgm:pt modelId="{36BE2A2E-8A61-4B2F-8263-784FA184330B}" type="parTrans" cxnId="{6896ADD0-3E0B-4542-8091-6D40950F7732}">
      <dgm:prSet/>
      <dgm:spPr/>
      <dgm:t>
        <a:bodyPr/>
        <a:lstStyle/>
        <a:p>
          <a:endParaRPr lang="pt-BR"/>
        </a:p>
      </dgm:t>
    </dgm:pt>
    <dgm:pt modelId="{AE7227DE-5EA6-4A29-846E-3DFEAC300441}" type="sibTrans" cxnId="{6896ADD0-3E0B-4542-8091-6D40950F7732}">
      <dgm:prSet/>
      <dgm:spPr/>
      <dgm:t>
        <a:bodyPr/>
        <a:lstStyle/>
        <a:p>
          <a:endParaRPr lang="pt-BR"/>
        </a:p>
      </dgm:t>
    </dgm:pt>
    <dgm:pt modelId="{9E85ED09-06A4-4EC3-94C2-BD4BA51D15A9}" type="pres">
      <dgm:prSet presAssocID="{0514B2AB-E8A2-49F7-8BA3-461AB91098A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13A41F3-B855-432E-AC46-91F5C934F0D5}" type="pres">
      <dgm:prSet presAssocID="{71B5542F-72F2-4F5F-869A-58D4B8C9E3DB}" presName="centerShape" presStyleLbl="node0" presStyleIdx="0" presStyleCnt="1" custScaleX="143392" custScaleY="143104"/>
      <dgm:spPr/>
      <dgm:t>
        <a:bodyPr/>
        <a:lstStyle/>
        <a:p>
          <a:endParaRPr lang="pt-BR"/>
        </a:p>
      </dgm:t>
    </dgm:pt>
    <dgm:pt modelId="{C97EE360-1CB5-4CB3-8D17-043B6850899D}" type="pres">
      <dgm:prSet presAssocID="{B65F38F3-2592-4D59-AD95-0D441A85DFFA}" presName="parTrans" presStyleLbl="sibTrans2D1" presStyleIdx="0" presStyleCnt="4"/>
      <dgm:spPr/>
      <dgm:t>
        <a:bodyPr/>
        <a:lstStyle/>
        <a:p>
          <a:endParaRPr lang="pt-BR"/>
        </a:p>
      </dgm:t>
    </dgm:pt>
    <dgm:pt modelId="{765CD912-EAAF-4D5B-868C-AA626A979385}" type="pres">
      <dgm:prSet presAssocID="{B65F38F3-2592-4D59-AD95-0D441A85DFFA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5EED93C2-45CB-4C91-BD7F-AB861201D4BF}" type="pres">
      <dgm:prSet presAssocID="{4B95E299-BFAB-4D67-BAD8-ECF6C81019D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52DE52-CA39-44F3-81D6-5BD64EDD1E50}" type="pres">
      <dgm:prSet presAssocID="{CEF96A83-AF05-4121-A3D0-A951D9BB894B}" presName="parTrans" presStyleLbl="sibTrans2D1" presStyleIdx="1" presStyleCnt="4"/>
      <dgm:spPr/>
      <dgm:t>
        <a:bodyPr/>
        <a:lstStyle/>
        <a:p>
          <a:endParaRPr lang="pt-BR"/>
        </a:p>
      </dgm:t>
    </dgm:pt>
    <dgm:pt modelId="{91BAA070-16E6-412D-84B3-EF35D9E2FABF}" type="pres">
      <dgm:prSet presAssocID="{CEF96A83-AF05-4121-A3D0-A951D9BB894B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13D24C5C-D88F-4DE3-9D2B-106DCF3BEB2A}" type="pres">
      <dgm:prSet presAssocID="{D3BB8338-317A-4DD0-B18B-295E6495443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5358FA-71CB-4350-A52F-E600230CD35D}" type="pres">
      <dgm:prSet presAssocID="{E2746157-6BAC-41EC-80A5-CEBCC0AD69CD}" presName="parTrans" presStyleLbl="sibTrans2D1" presStyleIdx="2" presStyleCnt="4"/>
      <dgm:spPr/>
      <dgm:t>
        <a:bodyPr/>
        <a:lstStyle/>
        <a:p>
          <a:endParaRPr lang="pt-BR"/>
        </a:p>
      </dgm:t>
    </dgm:pt>
    <dgm:pt modelId="{CC934B54-1F2C-4647-B9EC-E01F0ECB62C5}" type="pres">
      <dgm:prSet presAssocID="{E2746157-6BAC-41EC-80A5-CEBCC0AD69CD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70C6DEF4-8178-4AEA-8161-855CAE314BC1}" type="pres">
      <dgm:prSet presAssocID="{58C1883F-F14B-42F6-8D20-C65E85D175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4878F5-52F7-441B-B21B-6C9C7302B466}" type="pres">
      <dgm:prSet presAssocID="{36BE2A2E-8A61-4B2F-8263-784FA184330B}" presName="parTrans" presStyleLbl="sibTrans2D1" presStyleIdx="3" presStyleCnt="4"/>
      <dgm:spPr/>
      <dgm:t>
        <a:bodyPr/>
        <a:lstStyle/>
        <a:p>
          <a:endParaRPr lang="pt-BR"/>
        </a:p>
      </dgm:t>
    </dgm:pt>
    <dgm:pt modelId="{AD969135-C5B5-4364-9082-D70720378547}" type="pres">
      <dgm:prSet presAssocID="{36BE2A2E-8A61-4B2F-8263-784FA184330B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7F6C0F88-ACAA-485A-A863-E86BED3B3757}" type="pres">
      <dgm:prSet presAssocID="{30C343C3-7DD4-4940-B618-3D180177A08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9D6C750-2E88-47E8-8D00-B33D67F50A88}" srcId="{0514B2AB-E8A2-49F7-8BA3-461AB91098A5}" destId="{71B5542F-72F2-4F5F-869A-58D4B8C9E3DB}" srcOrd="0" destOrd="0" parTransId="{F2423A53-B9E6-4A3B-B562-792DE7F4FCEE}" sibTransId="{8BBD7AD5-6ADD-48D6-8001-E2FD301CA87E}"/>
    <dgm:cxn modelId="{7165EBF4-1B26-4FA5-A4CA-432620967AE9}" srcId="{71B5542F-72F2-4F5F-869A-58D4B8C9E3DB}" destId="{58C1883F-F14B-42F6-8D20-C65E85D17583}" srcOrd="2" destOrd="0" parTransId="{E2746157-6BAC-41EC-80A5-CEBCC0AD69CD}" sibTransId="{21307315-3993-4BB1-B6A8-1A3B076952A4}"/>
    <dgm:cxn modelId="{5F4E6159-4724-4E56-8E77-CFA2DCAB27CA}" type="presOf" srcId="{4B95E299-BFAB-4D67-BAD8-ECF6C81019D5}" destId="{5EED93C2-45CB-4C91-BD7F-AB861201D4BF}" srcOrd="0" destOrd="0" presId="urn:microsoft.com/office/officeart/2005/8/layout/radial5"/>
    <dgm:cxn modelId="{42762B95-AC2F-4F2C-BCDC-A0FEF5D65B4F}" type="presOf" srcId="{B65F38F3-2592-4D59-AD95-0D441A85DFFA}" destId="{765CD912-EAAF-4D5B-868C-AA626A979385}" srcOrd="1" destOrd="0" presId="urn:microsoft.com/office/officeart/2005/8/layout/radial5"/>
    <dgm:cxn modelId="{DBBB49DA-9D43-419C-B8B2-D4185C10BED7}" srcId="{71B5542F-72F2-4F5F-869A-58D4B8C9E3DB}" destId="{D3BB8338-317A-4DD0-B18B-295E64954433}" srcOrd="1" destOrd="0" parTransId="{CEF96A83-AF05-4121-A3D0-A951D9BB894B}" sibTransId="{D77118E7-6460-4CDE-9551-2EA95F0E9743}"/>
    <dgm:cxn modelId="{2B0C8E4E-4DBF-449F-9B6A-BE056D198185}" type="presOf" srcId="{36BE2A2E-8A61-4B2F-8263-784FA184330B}" destId="{AF4878F5-52F7-441B-B21B-6C9C7302B466}" srcOrd="0" destOrd="0" presId="urn:microsoft.com/office/officeart/2005/8/layout/radial5"/>
    <dgm:cxn modelId="{D975E43F-944F-4B27-B9C8-CA9EE420C083}" type="presOf" srcId="{30C343C3-7DD4-4940-B618-3D180177A08C}" destId="{7F6C0F88-ACAA-485A-A863-E86BED3B3757}" srcOrd="0" destOrd="0" presId="urn:microsoft.com/office/officeart/2005/8/layout/radial5"/>
    <dgm:cxn modelId="{6896ADD0-3E0B-4542-8091-6D40950F7732}" srcId="{71B5542F-72F2-4F5F-869A-58D4B8C9E3DB}" destId="{30C343C3-7DD4-4940-B618-3D180177A08C}" srcOrd="3" destOrd="0" parTransId="{36BE2A2E-8A61-4B2F-8263-784FA184330B}" sibTransId="{AE7227DE-5EA6-4A29-846E-3DFEAC300441}"/>
    <dgm:cxn modelId="{E26B459F-5C65-4951-B127-BB04B7755E10}" type="presOf" srcId="{CEF96A83-AF05-4121-A3D0-A951D9BB894B}" destId="{3952DE52-CA39-44F3-81D6-5BD64EDD1E50}" srcOrd="0" destOrd="0" presId="urn:microsoft.com/office/officeart/2005/8/layout/radial5"/>
    <dgm:cxn modelId="{A83B4EA5-CA9A-48EE-B9D3-E4512594746C}" type="presOf" srcId="{B65F38F3-2592-4D59-AD95-0D441A85DFFA}" destId="{C97EE360-1CB5-4CB3-8D17-043B6850899D}" srcOrd="0" destOrd="0" presId="urn:microsoft.com/office/officeart/2005/8/layout/radial5"/>
    <dgm:cxn modelId="{C93E7B4F-5709-44AF-AFE4-611B4A55DC7E}" srcId="{71B5542F-72F2-4F5F-869A-58D4B8C9E3DB}" destId="{4B95E299-BFAB-4D67-BAD8-ECF6C81019D5}" srcOrd="0" destOrd="0" parTransId="{B65F38F3-2592-4D59-AD95-0D441A85DFFA}" sibTransId="{AFC16DBA-F8A4-4BB5-93FA-631F7E65C4DA}"/>
    <dgm:cxn modelId="{7AD12BCD-4380-4804-BB41-BB0B672014DA}" type="presOf" srcId="{CEF96A83-AF05-4121-A3D0-A951D9BB894B}" destId="{91BAA070-16E6-412D-84B3-EF35D9E2FABF}" srcOrd="1" destOrd="0" presId="urn:microsoft.com/office/officeart/2005/8/layout/radial5"/>
    <dgm:cxn modelId="{45C7CC97-0BC1-4AD3-92E0-1183BA96E75B}" type="presOf" srcId="{58C1883F-F14B-42F6-8D20-C65E85D17583}" destId="{70C6DEF4-8178-4AEA-8161-855CAE314BC1}" srcOrd="0" destOrd="0" presId="urn:microsoft.com/office/officeart/2005/8/layout/radial5"/>
    <dgm:cxn modelId="{27428BB9-FDD4-4DF7-B32C-37C1062D165A}" type="presOf" srcId="{36BE2A2E-8A61-4B2F-8263-784FA184330B}" destId="{AD969135-C5B5-4364-9082-D70720378547}" srcOrd="1" destOrd="0" presId="urn:microsoft.com/office/officeart/2005/8/layout/radial5"/>
    <dgm:cxn modelId="{B684ABB8-AE63-43B2-86E6-8A09D253D377}" type="presOf" srcId="{0514B2AB-E8A2-49F7-8BA3-461AB91098A5}" destId="{9E85ED09-06A4-4EC3-94C2-BD4BA51D15A9}" srcOrd="0" destOrd="0" presId="urn:microsoft.com/office/officeart/2005/8/layout/radial5"/>
    <dgm:cxn modelId="{C89B816E-7033-486D-9ADA-DCB1A1D626D3}" type="presOf" srcId="{71B5542F-72F2-4F5F-869A-58D4B8C9E3DB}" destId="{813A41F3-B855-432E-AC46-91F5C934F0D5}" srcOrd="0" destOrd="0" presId="urn:microsoft.com/office/officeart/2005/8/layout/radial5"/>
    <dgm:cxn modelId="{C43C7F44-18F5-4988-8241-14A35B3141A7}" type="presOf" srcId="{E2746157-6BAC-41EC-80A5-CEBCC0AD69CD}" destId="{CC934B54-1F2C-4647-B9EC-E01F0ECB62C5}" srcOrd="1" destOrd="0" presId="urn:microsoft.com/office/officeart/2005/8/layout/radial5"/>
    <dgm:cxn modelId="{05E70DD2-C1F2-49BD-A872-001E785914F8}" type="presOf" srcId="{D3BB8338-317A-4DD0-B18B-295E64954433}" destId="{13D24C5C-D88F-4DE3-9D2B-106DCF3BEB2A}" srcOrd="0" destOrd="0" presId="urn:microsoft.com/office/officeart/2005/8/layout/radial5"/>
    <dgm:cxn modelId="{6B4FF278-B5AD-4971-81AC-F3123669D777}" type="presOf" srcId="{E2746157-6BAC-41EC-80A5-CEBCC0AD69CD}" destId="{065358FA-71CB-4350-A52F-E600230CD35D}" srcOrd="0" destOrd="0" presId="urn:microsoft.com/office/officeart/2005/8/layout/radial5"/>
    <dgm:cxn modelId="{B7AE9CA6-A1EC-44EA-A01A-C9FF1F2A7EFF}" type="presParOf" srcId="{9E85ED09-06A4-4EC3-94C2-BD4BA51D15A9}" destId="{813A41F3-B855-432E-AC46-91F5C934F0D5}" srcOrd="0" destOrd="0" presId="urn:microsoft.com/office/officeart/2005/8/layout/radial5"/>
    <dgm:cxn modelId="{6256C999-D4FD-40F9-9D3E-2DAD1DF27FC7}" type="presParOf" srcId="{9E85ED09-06A4-4EC3-94C2-BD4BA51D15A9}" destId="{C97EE360-1CB5-4CB3-8D17-043B6850899D}" srcOrd="1" destOrd="0" presId="urn:microsoft.com/office/officeart/2005/8/layout/radial5"/>
    <dgm:cxn modelId="{5BA44BBB-F255-4009-AF2C-B016C2CC26B0}" type="presParOf" srcId="{C97EE360-1CB5-4CB3-8D17-043B6850899D}" destId="{765CD912-EAAF-4D5B-868C-AA626A979385}" srcOrd="0" destOrd="0" presId="urn:microsoft.com/office/officeart/2005/8/layout/radial5"/>
    <dgm:cxn modelId="{117D07EA-9752-42C8-8085-541C02E0A422}" type="presParOf" srcId="{9E85ED09-06A4-4EC3-94C2-BD4BA51D15A9}" destId="{5EED93C2-45CB-4C91-BD7F-AB861201D4BF}" srcOrd="2" destOrd="0" presId="urn:microsoft.com/office/officeart/2005/8/layout/radial5"/>
    <dgm:cxn modelId="{C5F4F67C-2EDA-4979-A3E3-065FA22BC977}" type="presParOf" srcId="{9E85ED09-06A4-4EC3-94C2-BD4BA51D15A9}" destId="{3952DE52-CA39-44F3-81D6-5BD64EDD1E50}" srcOrd="3" destOrd="0" presId="urn:microsoft.com/office/officeart/2005/8/layout/radial5"/>
    <dgm:cxn modelId="{23B9F5C6-B94E-4E01-AA71-28D878FD89F8}" type="presParOf" srcId="{3952DE52-CA39-44F3-81D6-5BD64EDD1E50}" destId="{91BAA070-16E6-412D-84B3-EF35D9E2FABF}" srcOrd="0" destOrd="0" presId="urn:microsoft.com/office/officeart/2005/8/layout/radial5"/>
    <dgm:cxn modelId="{D4B3AAC2-8CCC-4508-BF53-888143804A87}" type="presParOf" srcId="{9E85ED09-06A4-4EC3-94C2-BD4BA51D15A9}" destId="{13D24C5C-D88F-4DE3-9D2B-106DCF3BEB2A}" srcOrd="4" destOrd="0" presId="urn:microsoft.com/office/officeart/2005/8/layout/radial5"/>
    <dgm:cxn modelId="{7A0AAE73-6387-4448-9F59-F7258C022020}" type="presParOf" srcId="{9E85ED09-06A4-4EC3-94C2-BD4BA51D15A9}" destId="{065358FA-71CB-4350-A52F-E600230CD35D}" srcOrd="5" destOrd="0" presId="urn:microsoft.com/office/officeart/2005/8/layout/radial5"/>
    <dgm:cxn modelId="{5AD411A2-000D-4FB4-9E93-A8F96055E330}" type="presParOf" srcId="{065358FA-71CB-4350-A52F-E600230CD35D}" destId="{CC934B54-1F2C-4647-B9EC-E01F0ECB62C5}" srcOrd="0" destOrd="0" presId="urn:microsoft.com/office/officeart/2005/8/layout/radial5"/>
    <dgm:cxn modelId="{207A390B-A089-4FC6-B0A8-F0A664CF432C}" type="presParOf" srcId="{9E85ED09-06A4-4EC3-94C2-BD4BA51D15A9}" destId="{70C6DEF4-8178-4AEA-8161-855CAE314BC1}" srcOrd="6" destOrd="0" presId="urn:microsoft.com/office/officeart/2005/8/layout/radial5"/>
    <dgm:cxn modelId="{7288F787-5A39-44B1-A77E-6CB347133853}" type="presParOf" srcId="{9E85ED09-06A4-4EC3-94C2-BD4BA51D15A9}" destId="{AF4878F5-52F7-441B-B21B-6C9C7302B466}" srcOrd="7" destOrd="0" presId="urn:microsoft.com/office/officeart/2005/8/layout/radial5"/>
    <dgm:cxn modelId="{BBE57DF3-8F07-4AA4-8F6B-39B04793D75C}" type="presParOf" srcId="{AF4878F5-52F7-441B-B21B-6C9C7302B466}" destId="{AD969135-C5B5-4364-9082-D70720378547}" srcOrd="0" destOrd="0" presId="urn:microsoft.com/office/officeart/2005/8/layout/radial5"/>
    <dgm:cxn modelId="{B043EA30-E5D5-4D3A-8186-311D28437EA5}" type="presParOf" srcId="{9E85ED09-06A4-4EC3-94C2-BD4BA51D15A9}" destId="{7F6C0F88-ACAA-485A-A863-E86BED3B375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F2893F-6B95-4DAB-B7A5-C07D70C247C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C718584-D860-450E-8D9F-9990C7D6E5D9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Art. 6º</a:t>
          </a:r>
          <a:endParaRPr lang="pt-BR" b="1" dirty="0">
            <a:solidFill>
              <a:schemeClr val="tx1"/>
            </a:solidFill>
          </a:endParaRPr>
        </a:p>
      </dgm:t>
    </dgm:pt>
    <dgm:pt modelId="{6487543E-7563-46C9-9C7B-797486C360C3}" type="parTrans" cxnId="{062CEABC-5098-470B-B1B8-C25AAAFE64CC}">
      <dgm:prSet/>
      <dgm:spPr/>
      <dgm:t>
        <a:bodyPr/>
        <a:lstStyle/>
        <a:p>
          <a:endParaRPr lang="pt-BR"/>
        </a:p>
      </dgm:t>
    </dgm:pt>
    <dgm:pt modelId="{959AE02C-4CD8-4A75-A935-3DBF41015765}" type="sibTrans" cxnId="{062CEABC-5098-470B-B1B8-C25AAAFE64CC}">
      <dgm:prSet/>
      <dgm:spPr/>
      <dgm:t>
        <a:bodyPr/>
        <a:lstStyle/>
        <a:p>
          <a:endParaRPr lang="pt-BR"/>
        </a:p>
      </dgm:t>
    </dgm:pt>
    <dgm:pt modelId="{8DE6372C-EBED-4552-B56F-50F62C911592}">
      <dgm:prSet phldrT="[Texto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pt-BR" sz="2400" dirty="0" smtClean="0">
              <a:solidFill>
                <a:schemeClr val="bg1"/>
              </a:solidFill>
            </a:rPr>
            <a:t>É um </a:t>
          </a:r>
          <a:r>
            <a:rPr lang="pt-BR" sz="2400" b="1" dirty="0" smtClean="0">
              <a:solidFill>
                <a:schemeClr val="bg1"/>
              </a:solidFill>
            </a:rPr>
            <a:t>direito social </a:t>
          </a:r>
          <a:r>
            <a:rPr lang="pt-BR" sz="2400" dirty="0" smtClean="0">
              <a:solidFill>
                <a:schemeClr val="bg1"/>
              </a:solidFill>
            </a:rPr>
            <a:t>- o primeiro a ser listado.</a:t>
          </a:r>
          <a:endParaRPr lang="pt-BR" sz="2400" dirty="0">
            <a:solidFill>
              <a:schemeClr val="bg1"/>
            </a:solidFill>
          </a:endParaRPr>
        </a:p>
      </dgm:t>
    </dgm:pt>
    <dgm:pt modelId="{B3E55999-494E-4EF5-8177-763291D886E1}" type="parTrans" cxnId="{8AEF15BC-C0E2-4842-B918-B74071A7841E}">
      <dgm:prSet/>
      <dgm:spPr/>
      <dgm:t>
        <a:bodyPr/>
        <a:lstStyle/>
        <a:p>
          <a:endParaRPr lang="pt-BR"/>
        </a:p>
      </dgm:t>
    </dgm:pt>
    <dgm:pt modelId="{B4E7AC61-29C2-4584-88D8-9992721C9306}" type="sibTrans" cxnId="{8AEF15BC-C0E2-4842-B918-B74071A7841E}">
      <dgm:prSet/>
      <dgm:spPr/>
      <dgm:t>
        <a:bodyPr/>
        <a:lstStyle/>
        <a:p>
          <a:endParaRPr lang="pt-BR"/>
        </a:p>
      </dgm:t>
    </dgm:pt>
    <dgm:pt modelId="{A9255923-C551-4849-9194-7B4AC80FFA5C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Art. 23 e 211</a:t>
          </a:r>
          <a:endParaRPr lang="pt-BR" b="1" dirty="0">
            <a:solidFill>
              <a:schemeClr val="tx1"/>
            </a:solidFill>
          </a:endParaRPr>
        </a:p>
      </dgm:t>
    </dgm:pt>
    <dgm:pt modelId="{70D31951-DE2B-476C-ACE4-895A3D74ABE5}" type="parTrans" cxnId="{289FF92E-F41D-4189-A98A-C26B20E4B09F}">
      <dgm:prSet/>
      <dgm:spPr/>
      <dgm:t>
        <a:bodyPr/>
        <a:lstStyle/>
        <a:p>
          <a:endParaRPr lang="pt-BR"/>
        </a:p>
      </dgm:t>
    </dgm:pt>
    <dgm:pt modelId="{6967B168-7EF5-4EAD-A5C4-399722A4E433}" type="sibTrans" cxnId="{289FF92E-F41D-4189-A98A-C26B20E4B09F}">
      <dgm:prSet/>
      <dgm:spPr/>
      <dgm:t>
        <a:bodyPr/>
        <a:lstStyle/>
        <a:p>
          <a:endParaRPr lang="pt-BR"/>
        </a:p>
      </dgm:t>
    </dgm:pt>
    <dgm:pt modelId="{B56FE2A1-D9DF-438E-8BD3-824F79E71132}">
      <dgm:prSet phldrT="[Texto]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Deve ser realizado por meio da </a:t>
          </a:r>
          <a:r>
            <a:rPr lang="pt-BR" b="1" dirty="0" smtClean="0">
              <a:solidFill>
                <a:schemeClr val="bg1"/>
              </a:solidFill>
            </a:rPr>
            <a:t>cooperação e colaboração federativa</a:t>
          </a:r>
          <a:r>
            <a:rPr lang="pt-BR" dirty="0" smtClean="0">
              <a:solidFill>
                <a:schemeClr val="bg1"/>
              </a:solidFill>
            </a:rPr>
            <a:t>.</a:t>
          </a:r>
          <a:endParaRPr lang="pt-BR" dirty="0">
            <a:solidFill>
              <a:schemeClr val="bg1"/>
            </a:solidFill>
          </a:endParaRPr>
        </a:p>
      </dgm:t>
    </dgm:pt>
    <dgm:pt modelId="{C83CBFAF-E365-4EBE-AAE2-73878C377EAC}" type="parTrans" cxnId="{0C910134-CAEA-47CA-96A1-3802D698A631}">
      <dgm:prSet/>
      <dgm:spPr/>
      <dgm:t>
        <a:bodyPr/>
        <a:lstStyle/>
        <a:p>
          <a:endParaRPr lang="pt-BR"/>
        </a:p>
      </dgm:t>
    </dgm:pt>
    <dgm:pt modelId="{405729DD-4B0A-454E-A3F0-8C860E64AF82}" type="sibTrans" cxnId="{0C910134-CAEA-47CA-96A1-3802D698A631}">
      <dgm:prSet/>
      <dgm:spPr/>
      <dgm:t>
        <a:bodyPr/>
        <a:lstStyle/>
        <a:p>
          <a:endParaRPr lang="pt-BR"/>
        </a:p>
      </dgm:t>
    </dgm:pt>
    <dgm:pt modelId="{ABCCCA70-0770-470B-8F5B-A027FB96E0FE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Art. 205</a:t>
          </a:r>
          <a:endParaRPr lang="pt-BR" b="1" dirty="0">
            <a:solidFill>
              <a:schemeClr val="tx1"/>
            </a:solidFill>
          </a:endParaRPr>
        </a:p>
      </dgm:t>
    </dgm:pt>
    <dgm:pt modelId="{55482CC8-17C1-4BB9-AF39-4565B0EC4D52}" type="parTrans" cxnId="{FD68BC95-BB17-4B77-AE33-7F485A6DD27F}">
      <dgm:prSet/>
      <dgm:spPr/>
      <dgm:t>
        <a:bodyPr/>
        <a:lstStyle/>
        <a:p>
          <a:endParaRPr lang="pt-BR"/>
        </a:p>
      </dgm:t>
    </dgm:pt>
    <dgm:pt modelId="{8ECF5C63-4E84-4ADA-B8E9-359BF9534947}" type="sibTrans" cxnId="{FD68BC95-BB17-4B77-AE33-7F485A6DD27F}">
      <dgm:prSet/>
      <dgm:spPr/>
      <dgm:t>
        <a:bodyPr/>
        <a:lstStyle/>
        <a:p>
          <a:endParaRPr lang="pt-BR"/>
        </a:p>
      </dgm:t>
    </dgm:pt>
    <dgm:pt modelId="{49511310-BDCB-4CF7-86A5-D115B3F3BE0F}">
      <dgm:prSet phldrT="[Texto]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Visa o “</a:t>
          </a:r>
          <a:r>
            <a:rPr lang="pt-BR" b="1" dirty="0" smtClean="0">
              <a:solidFill>
                <a:schemeClr val="bg1"/>
              </a:solidFill>
            </a:rPr>
            <a:t>pleno desenvolvimento </a:t>
          </a:r>
          <a:r>
            <a:rPr lang="pt-BR" dirty="0" smtClean="0">
              <a:solidFill>
                <a:schemeClr val="bg1"/>
              </a:solidFill>
            </a:rPr>
            <a:t>da pessoa, seu preparo para o exercício da </a:t>
          </a:r>
          <a:r>
            <a:rPr lang="pt-BR" b="1" dirty="0" smtClean="0">
              <a:solidFill>
                <a:schemeClr val="bg1"/>
              </a:solidFill>
            </a:rPr>
            <a:t>cidadania</a:t>
          </a:r>
          <a:r>
            <a:rPr lang="pt-BR" dirty="0" smtClean="0">
              <a:solidFill>
                <a:schemeClr val="bg1"/>
              </a:solidFill>
            </a:rPr>
            <a:t> e sua qualificação para o </a:t>
          </a:r>
          <a:r>
            <a:rPr lang="pt-BR" b="1" dirty="0" smtClean="0">
              <a:solidFill>
                <a:schemeClr val="bg1"/>
              </a:solidFill>
            </a:rPr>
            <a:t>trabalho</a:t>
          </a:r>
          <a:r>
            <a:rPr lang="pt-BR" dirty="0" smtClean="0">
              <a:solidFill>
                <a:schemeClr val="bg1"/>
              </a:solidFill>
            </a:rPr>
            <a:t>”.</a:t>
          </a:r>
          <a:endParaRPr lang="pt-BR" dirty="0">
            <a:solidFill>
              <a:schemeClr val="bg1"/>
            </a:solidFill>
          </a:endParaRPr>
        </a:p>
      </dgm:t>
    </dgm:pt>
    <dgm:pt modelId="{266AD6AB-5DD7-4A48-AAFB-0844FF587925}" type="parTrans" cxnId="{87F7C9EC-2DEB-410F-8723-0CF5406A4C28}">
      <dgm:prSet/>
      <dgm:spPr/>
      <dgm:t>
        <a:bodyPr/>
        <a:lstStyle/>
        <a:p>
          <a:endParaRPr lang="pt-BR"/>
        </a:p>
      </dgm:t>
    </dgm:pt>
    <dgm:pt modelId="{769663AE-5B61-4C63-AD5E-5432DA053C5D}" type="sibTrans" cxnId="{87F7C9EC-2DEB-410F-8723-0CF5406A4C28}">
      <dgm:prSet/>
      <dgm:spPr/>
      <dgm:t>
        <a:bodyPr/>
        <a:lstStyle/>
        <a:p>
          <a:endParaRPr lang="pt-BR"/>
        </a:p>
      </dgm:t>
    </dgm:pt>
    <dgm:pt modelId="{4237FD0D-D9C7-4744-B688-3F76CB43CA20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Art. 206</a:t>
          </a:r>
          <a:endParaRPr lang="pt-BR" b="1" dirty="0">
            <a:solidFill>
              <a:schemeClr val="tx1"/>
            </a:solidFill>
          </a:endParaRPr>
        </a:p>
      </dgm:t>
    </dgm:pt>
    <dgm:pt modelId="{79A30233-2C71-4086-8010-F6F35ADBE984}" type="parTrans" cxnId="{96BB1DEA-FBC8-42DA-BC52-76A9B3AE8153}">
      <dgm:prSet/>
      <dgm:spPr/>
      <dgm:t>
        <a:bodyPr/>
        <a:lstStyle/>
        <a:p>
          <a:endParaRPr lang="pt-BR"/>
        </a:p>
      </dgm:t>
    </dgm:pt>
    <dgm:pt modelId="{ECFA51C1-A5AC-46AC-8915-AE97BDC863A1}" type="sibTrans" cxnId="{96BB1DEA-FBC8-42DA-BC52-76A9B3AE8153}">
      <dgm:prSet/>
      <dgm:spPr/>
      <dgm:t>
        <a:bodyPr/>
        <a:lstStyle/>
        <a:p>
          <a:endParaRPr lang="pt-BR"/>
        </a:p>
      </dgm:t>
    </dgm:pt>
    <dgm:pt modelId="{F63C5A99-8675-42B8-9B44-1E18BE7A5433}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Art. 208</a:t>
          </a:r>
          <a:endParaRPr lang="pt-BR" b="1" dirty="0">
            <a:solidFill>
              <a:schemeClr val="tx1"/>
            </a:solidFill>
          </a:endParaRPr>
        </a:p>
      </dgm:t>
    </dgm:pt>
    <dgm:pt modelId="{7735EEAC-2DB5-4F21-AC2A-C6513114D132}" type="parTrans" cxnId="{E1DF8367-2FD8-496C-ABA7-D6765140B1C0}">
      <dgm:prSet/>
      <dgm:spPr/>
      <dgm:t>
        <a:bodyPr/>
        <a:lstStyle/>
        <a:p>
          <a:endParaRPr lang="pt-BR"/>
        </a:p>
      </dgm:t>
    </dgm:pt>
    <dgm:pt modelId="{81E95DFF-ED17-4011-B400-2A8B0BCE12A2}" type="sibTrans" cxnId="{E1DF8367-2FD8-496C-ABA7-D6765140B1C0}">
      <dgm:prSet/>
      <dgm:spPr/>
      <dgm:t>
        <a:bodyPr/>
        <a:lstStyle/>
        <a:p>
          <a:endParaRPr lang="pt-BR"/>
        </a:p>
      </dgm:t>
    </dgm:pt>
    <dgm:pt modelId="{E1E18F69-70AC-410F-853B-A892E2388581}">
      <dgm:prSet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Obedece a </a:t>
          </a:r>
          <a:r>
            <a:rPr lang="pt-BR" b="1" dirty="0" smtClean="0">
              <a:solidFill>
                <a:schemeClr val="bg1"/>
              </a:solidFill>
            </a:rPr>
            <a:t>princípios</a:t>
          </a:r>
          <a:r>
            <a:rPr lang="pt-BR" dirty="0" smtClean="0">
              <a:solidFill>
                <a:schemeClr val="bg1"/>
              </a:solidFill>
            </a:rPr>
            <a:t>.</a:t>
          </a:r>
          <a:endParaRPr lang="pt-BR" dirty="0">
            <a:solidFill>
              <a:schemeClr val="bg1"/>
            </a:solidFill>
          </a:endParaRPr>
        </a:p>
      </dgm:t>
    </dgm:pt>
    <dgm:pt modelId="{08E1DAD5-6222-4B9C-8C44-C1910E2A4B26}" type="parTrans" cxnId="{017C39BB-8511-420E-B76C-C956E24075B4}">
      <dgm:prSet/>
      <dgm:spPr/>
      <dgm:t>
        <a:bodyPr/>
        <a:lstStyle/>
        <a:p>
          <a:endParaRPr lang="pt-BR"/>
        </a:p>
      </dgm:t>
    </dgm:pt>
    <dgm:pt modelId="{3FB6E813-BF53-4CEE-A372-F16A47A53875}" type="sibTrans" cxnId="{017C39BB-8511-420E-B76C-C956E24075B4}">
      <dgm:prSet/>
      <dgm:spPr/>
      <dgm:t>
        <a:bodyPr/>
        <a:lstStyle/>
        <a:p>
          <a:endParaRPr lang="pt-BR"/>
        </a:p>
      </dgm:t>
    </dgm:pt>
    <dgm:pt modelId="{590B6429-B9D8-4644-B2F4-B175F4885954}">
      <dgm:prSet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Afirma </a:t>
          </a:r>
          <a:r>
            <a:rPr lang="pt-BR" b="1" dirty="0" smtClean="0">
              <a:solidFill>
                <a:schemeClr val="bg1"/>
              </a:solidFill>
            </a:rPr>
            <a:t>deveres do Estado</a:t>
          </a:r>
          <a:r>
            <a:rPr lang="pt-BR" dirty="0" smtClean="0">
              <a:solidFill>
                <a:schemeClr val="bg1"/>
              </a:solidFill>
            </a:rPr>
            <a:t>.</a:t>
          </a:r>
          <a:endParaRPr lang="pt-BR" dirty="0">
            <a:solidFill>
              <a:schemeClr val="bg1"/>
            </a:solidFill>
          </a:endParaRPr>
        </a:p>
      </dgm:t>
    </dgm:pt>
    <dgm:pt modelId="{DB2E98B8-FD78-4275-8229-C610AA91E96F}" type="parTrans" cxnId="{8C9D285D-CFD3-4AAA-A3E2-046682908232}">
      <dgm:prSet/>
      <dgm:spPr/>
      <dgm:t>
        <a:bodyPr/>
        <a:lstStyle/>
        <a:p>
          <a:endParaRPr lang="pt-BR"/>
        </a:p>
      </dgm:t>
    </dgm:pt>
    <dgm:pt modelId="{0EAA5F58-B795-4F43-ADE2-FD36A8ED8252}" type="sibTrans" cxnId="{8C9D285D-CFD3-4AAA-A3E2-046682908232}">
      <dgm:prSet/>
      <dgm:spPr/>
      <dgm:t>
        <a:bodyPr/>
        <a:lstStyle/>
        <a:p>
          <a:endParaRPr lang="pt-BR"/>
        </a:p>
      </dgm:t>
    </dgm:pt>
    <dgm:pt modelId="{34201684-B70C-4A96-9E76-D5C69623CBD3}" type="pres">
      <dgm:prSet presAssocID="{CFF2893F-6B95-4DAB-B7A5-C07D70C247C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3110A2E-D41B-4667-92C0-64BEE027E24D}" type="pres">
      <dgm:prSet presAssocID="{4C718584-D860-450E-8D9F-9990C7D6E5D9}" presName="composite" presStyleCnt="0"/>
      <dgm:spPr/>
    </dgm:pt>
    <dgm:pt modelId="{65946A1A-386E-4278-910A-4691C905FCD5}" type="pres">
      <dgm:prSet presAssocID="{4C718584-D860-450E-8D9F-9990C7D6E5D9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234FD9-EB0D-42FC-ACDF-C3FB2818DEC8}" type="pres">
      <dgm:prSet presAssocID="{4C718584-D860-450E-8D9F-9990C7D6E5D9}" presName="descendantText" presStyleLbl="alignAcc1" presStyleIdx="0" presStyleCnt="5" custLinFactNeighborX="0" custLinFactNeighborY="-879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CA96F3-D602-41AB-9B25-28AFF189194A}" type="pres">
      <dgm:prSet presAssocID="{959AE02C-4CD8-4A75-A935-3DBF41015765}" presName="sp" presStyleCnt="0"/>
      <dgm:spPr/>
    </dgm:pt>
    <dgm:pt modelId="{F6C5C526-0B10-4A50-BF95-05B1969295EA}" type="pres">
      <dgm:prSet presAssocID="{A9255923-C551-4849-9194-7B4AC80FFA5C}" presName="composite" presStyleCnt="0"/>
      <dgm:spPr/>
    </dgm:pt>
    <dgm:pt modelId="{E36D630A-154D-4A84-9429-D618D9F4601C}" type="pres">
      <dgm:prSet presAssocID="{A9255923-C551-4849-9194-7B4AC80FFA5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5F657B-8C1E-4338-81FF-DF20EA84902C}" type="pres">
      <dgm:prSet presAssocID="{A9255923-C551-4849-9194-7B4AC80FFA5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B110BF-EDE5-4F4A-B536-573FB5A67502}" type="pres">
      <dgm:prSet presAssocID="{6967B168-7EF5-4EAD-A5C4-399722A4E433}" presName="sp" presStyleCnt="0"/>
      <dgm:spPr/>
    </dgm:pt>
    <dgm:pt modelId="{9358E333-F722-4950-BE7D-50F2F2E556B9}" type="pres">
      <dgm:prSet presAssocID="{ABCCCA70-0770-470B-8F5B-A027FB96E0FE}" presName="composite" presStyleCnt="0"/>
      <dgm:spPr/>
    </dgm:pt>
    <dgm:pt modelId="{E208CF2D-F115-4B9A-9A05-D1D9B9AC39DB}" type="pres">
      <dgm:prSet presAssocID="{ABCCCA70-0770-470B-8F5B-A027FB96E0F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857CB2-F091-4AB6-8785-5A261F1BB242}" type="pres">
      <dgm:prSet presAssocID="{ABCCCA70-0770-470B-8F5B-A027FB96E0F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8AD4B8-52C3-4E92-8098-D58810EEB07C}" type="pres">
      <dgm:prSet presAssocID="{8ECF5C63-4E84-4ADA-B8E9-359BF9534947}" presName="sp" presStyleCnt="0"/>
      <dgm:spPr/>
    </dgm:pt>
    <dgm:pt modelId="{37FF867B-E8A5-48F9-9A5D-11552DA3DE63}" type="pres">
      <dgm:prSet presAssocID="{4237FD0D-D9C7-4744-B688-3F76CB43CA20}" presName="composite" presStyleCnt="0"/>
      <dgm:spPr/>
    </dgm:pt>
    <dgm:pt modelId="{172A6EB8-59E0-4A53-AD5B-B47574987557}" type="pres">
      <dgm:prSet presAssocID="{4237FD0D-D9C7-4744-B688-3F76CB43CA2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4FA8DD-DF02-4206-A8D5-A73EF4B44F92}" type="pres">
      <dgm:prSet presAssocID="{4237FD0D-D9C7-4744-B688-3F76CB43CA2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9F2A73-5305-4BBD-9959-45D853CF4698}" type="pres">
      <dgm:prSet presAssocID="{ECFA51C1-A5AC-46AC-8915-AE97BDC863A1}" presName="sp" presStyleCnt="0"/>
      <dgm:spPr/>
    </dgm:pt>
    <dgm:pt modelId="{7A814368-4275-4C51-87CD-B984A917FC56}" type="pres">
      <dgm:prSet presAssocID="{F63C5A99-8675-42B8-9B44-1E18BE7A5433}" presName="composite" presStyleCnt="0"/>
      <dgm:spPr/>
    </dgm:pt>
    <dgm:pt modelId="{070F7584-69AF-4A69-8EFA-6DD10687377C}" type="pres">
      <dgm:prSet presAssocID="{F63C5A99-8675-42B8-9B44-1E18BE7A5433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456192-D2B1-4F95-948C-8E521B189031}" type="pres">
      <dgm:prSet presAssocID="{F63C5A99-8675-42B8-9B44-1E18BE7A5433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1DF8367-2FD8-496C-ABA7-D6765140B1C0}" srcId="{CFF2893F-6B95-4DAB-B7A5-C07D70C247CC}" destId="{F63C5A99-8675-42B8-9B44-1E18BE7A5433}" srcOrd="4" destOrd="0" parTransId="{7735EEAC-2DB5-4F21-AC2A-C6513114D132}" sibTransId="{81E95DFF-ED17-4011-B400-2A8B0BCE12A2}"/>
    <dgm:cxn modelId="{FD68BC95-BB17-4B77-AE33-7F485A6DD27F}" srcId="{CFF2893F-6B95-4DAB-B7A5-C07D70C247CC}" destId="{ABCCCA70-0770-470B-8F5B-A027FB96E0FE}" srcOrd="2" destOrd="0" parTransId="{55482CC8-17C1-4BB9-AF39-4565B0EC4D52}" sibTransId="{8ECF5C63-4E84-4ADA-B8E9-359BF9534947}"/>
    <dgm:cxn modelId="{062CEABC-5098-470B-B1B8-C25AAAFE64CC}" srcId="{CFF2893F-6B95-4DAB-B7A5-C07D70C247CC}" destId="{4C718584-D860-450E-8D9F-9990C7D6E5D9}" srcOrd="0" destOrd="0" parTransId="{6487543E-7563-46C9-9C7B-797486C360C3}" sibTransId="{959AE02C-4CD8-4A75-A935-3DBF41015765}"/>
    <dgm:cxn modelId="{3E796B29-9DA4-42CE-BC4F-F1CCEA784908}" type="presOf" srcId="{CFF2893F-6B95-4DAB-B7A5-C07D70C247CC}" destId="{34201684-B70C-4A96-9E76-D5C69623CBD3}" srcOrd="0" destOrd="0" presId="urn:microsoft.com/office/officeart/2005/8/layout/chevron2"/>
    <dgm:cxn modelId="{3AB30248-A85F-47A7-AA24-DB667BC564CA}" type="presOf" srcId="{4C718584-D860-450E-8D9F-9990C7D6E5D9}" destId="{65946A1A-386E-4278-910A-4691C905FCD5}" srcOrd="0" destOrd="0" presId="urn:microsoft.com/office/officeart/2005/8/layout/chevron2"/>
    <dgm:cxn modelId="{52956F2F-8830-4EA1-86F2-E3F6AD94572A}" type="presOf" srcId="{590B6429-B9D8-4644-B2F4-B175F4885954}" destId="{DF456192-D2B1-4F95-948C-8E521B189031}" srcOrd="0" destOrd="0" presId="urn:microsoft.com/office/officeart/2005/8/layout/chevron2"/>
    <dgm:cxn modelId="{8AEF15BC-C0E2-4842-B918-B74071A7841E}" srcId="{4C718584-D860-450E-8D9F-9990C7D6E5D9}" destId="{8DE6372C-EBED-4552-B56F-50F62C911592}" srcOrd="0" destOrd="0" parTransId="{B3E55999-494E-4EF5-8177-763291D886E1}" sibTransId="{B4E7AC61-29C2-4584-88D8-9992721C9306}"/>
    <dgm:cxn modelId="{017C39BB-8511-420E-B76C-C956E24075B4}" srcId="{4237FD0D-D9C7-4744-B688-3F76CB43CA20}" destId="{E1E18F69-70AC-410F-853B-A892E2388581}" srcOrd="0" destOrd="0" parTransId="{08E1DAD5-6222-4B9C-8C44-C1910E2A4B26}" sibTransId="{3FB6E813-BF53-4CEE-A372-F16A47A53875}"/>
    <dgm:cxn modelId="{27D9BB8A-4414-4DF2-A005-A224DFDFE1CF}" type="presOf" srcId="{ABCCCA70-0770-470B-8F5B-A027FB96E0FE}" destId="{E208CF2D-F115-4B9A-9A05-D1D9B9AC39DB}" srcOrd="0" destOrd="0" presId="urn:microsoft.com/office/officeart/2005/8/layout/chevron2"/>
    <dgm:cxn modelId="{0C910134-CAEA-47CA-96A1-3802D698A631}" srcId="{A9255923-C551-4849-9194-7B4AC80FFA5C}" destId="{B56FE2A1-D9DF-438E-8BD3-824F79E71132}" srcOrd="0" destOrd="0" parTransId="{C83CBFAF-E365-4EBE-AAE2-73878C377EAC}" sibTransId="{405729DD-4B0A-454E-A3F0-8C860E64AF82}"/>
    <dgm:cxn modelId="{96BB1DEA-FBC8-42DA-BC52-76A9B3AE8153}" srcId="{CFF2893F-6B95-4DAB-B7A5-C07D70C247CC}" destId="{4237FD0D-D9C7-4744-B688-3F76CB43CA20}" srcOrd="3" destOrd="0" parTransId="{79A30233-2C71-4086-8010-F6F35ADBE984}" sibTransId="{ECFA51C1-A5AC-46AC-8915-AE97BDC863A1}"/>
    <dgm:cxn modelId="{37B1C69D-635C-43E7-9FE7-8E083F58D029}" type="presOf" srcId="{E1E18F69-70AC-410F-853B-A892E2388581}" destId="{014FA8DD-DF02-4206-A8D5-A73EF4B44F92}" srcOrd="0" destOrd="0" presId="urn:microsoft.com/office/officeart/2005/8/layout/chevron2"/>
    <dgm:cxn modelId="{8C9D285D-CFD3-4AAA-A3E2-046682908232}" srcId="{F63C5A99-8675-42B8-9B44-1E18BE7A5433}" destId="{590B6429-B9D8-4644-B2F4-B175F4885954}" srcOrd="0" destOrd="0" parTransId="{DB2E98B8-FD78-4275-8229-C610AA91E96F}" sibTransId="{0EAA5F58-B795-4F43-ADE2-FD36A8ED8252}"/>
    <dgm:cxn modelId="{1B54AC7D-BA7F-49F5-BF9C-720402DB74A0}" type="presOf" srcId="{49511310-BDCB-4CF7-86A5-D115B3F3BE0F}" destId="{5E857CB2-F091-4AB6-8785-5A261F1BB242}" srcOrd="0" destOrd="0" presId="urn:microsoft.com/office/officeart/2005/8/layout/chevron2"/>
    <dgm:cxn modelId="{9D158F44-DD6C-4A7A-AFC7-0411DFC101EE}" type="presOf" srcId="{8DE6372C-EBED-4552-B56F-50F62C911592}" destId="{40234FD9-EB0D-42FC-ACDF-C3FB2818DEC8}" srcOrd="0" destOrd="0" presId="urn:microsoft.com/office/officeart/2005/8/layout/chevron2"/>
    <dgm:cxn modelId="{87F7C9EC-2DEB-410F-8723-0CF5406A4C28}" srcId="{ABCCCA70-0770-470B-8F5B-A027FB96E0FE}" destId="{49511310-BDCB-4CF7-86A5-D115B3F3BE0F}" srcOrd="0" destOrd="0" parTransId="{266AD6AB-5DD7-4A48-AAFB-0844FF587925}" sibTransId="{769663AE-5B61-4C63-AD5E-5432DA053C5D}"/>
    <dgm:cxn modelId="{55C5F225-3281-4DD8-9B15-F521E17DA141}" type="presOf" srcId="{A9255923-C551-4849-9194-7B4AC80FFA5C}" destId="{E36D630A-154D-4A84-9429-D618D9F4601C}" srcOrd="0" destOrd="0" presId="urn:microsoft.com/office/officeart/2005/8/layout/chevron2"/>
    <dgm:cxn modelId="{CF302823-8C61-46DF-B56B-5109207DF98A}" type="presOf" srcId="{4237FD0D-D9C7-4744-B688-3F76CB43CA20}" destId="{172A6EB8-59E0-4A53-AD5B-B47574987557}" srcOrd="0" destOrd="0" presId="urn:microsoft.com/office/officeart/2005/8/layout/chevron2"/>
    <dgm:cxn modelId="{289FF92E-F41D-4189-A98A-C26B20E4B09F}" srcId="{CFF2893F-6B95-4DAB-B7A5-C07D70C247CC}" destId="{A9255923-C551-4849-9194-7B4AC80FFA5C}" srcOrd="1" destOrd="0" parTransId="{70D31951-DE2B-476C-ACE4-895A3D74ABE5}" sibTransId="{6967B168-7EF5-4EAD-A5C4-399722A4E433}"/>
    <dgm:cxn modelId="{46615DEB-6A5C-4F10-8876-6D1CE167FE45}" type="presOf" srcId="{B56FE2A1-D9DF-438E-8BD3-824F79E71132}" destId="{7D5F657B-8C1E-4338-81FF-DF20EA84902C}" srcOrd="0" destOrd="0" presId="urn:microsoft.com/office/officeart/2005/8/layout/chevron2"/>
    <dgm:cxn modelId="{678A71B6-C5A2-417D-9A0B-EC67066E11D1}" type="presOf" srcId="{F63C5A99-8675-42B8-9B44-1E18BE7A5433}" destId="{070F7584-69AF-4A69-8EFA-6DD10687377C}" srcOrd="0" destOrd="0" presId="urn:microsoft.com/office/officeart/2005/8/layout/chevron2"/>
    <dgm:cxn modelId="{1E9D5237-4DF9-4D7F-9EC9-DF261FE19438}" type="presParOf" srcId="{34201684-B70C-4A96-9E76-D5C69623CBD3}" destId="{C3110A2E-D41B-4667-92C0-64BEE027E24D}" srcOrd="0" destOrd="0" presId="urn:microsoft.com/office/officeart/2005/8/layout/chevron2"/>
    <dgm:cxn modelId="{F4A6A94E-0961-45CE-B539-78D475F5E664}" type="presParOf" srcId="{C3110A2E-D41B-4667-92C0-64BEE027E24D}" destId="{65946A1A-386E-4278-910A-4691C905FCD5}" srcOrd="0" destOrd="0" presId="urn:microsoft.com/office/officeart/2005/8/layout/chevron2"/>
    <dgm:cxn modelId="{3AA165A0-EB36-4D6D-9198-B38695B5BE19}" type="presParOf" srcId="{C3110A2E-D41B-4667-92C0-64BEE027E24D}" destId="{40234FD9-EB0D-42FC-ACDF-C3FB2818DEC8}" srcOrd="1" destOrd="0" presId="urn:microsoft.com/office/officeart/2005/8/layout/chevron2"/>
    <dgm:cxn modelId="{1125A977-E642-4BF3-92F8-E85DB1B7DA86}" type="presParOf" srcId="{34201684-B70C-4A96-9E76-D5C69623CBD3}" destId="{D6CA96F3-D602-41AB-9B25-28AFF189194A}" srcOrd="1" destOrd="0" presId="urn:microsoft.com/office/officeart/2005/8/layout/chevron2"/>
    <dgm:cxn modelId="{3558FA3A-40B8-4AEC-A14E-5C7566A3E426}" type="presParOf" srcId="{34201684-B70C-4A96-9E76-D5C69623CBD3}" destId="{F6C5C526-0B10-4A50-BF95-05B1969295EA}" srcOrd="2" destOrd="0" presId="urn:microsoft.com/office/officeart/2005/8/layout/chevron2"/>
    <dgm:cxn modelId="{AAC4B146-20E2-4890-8746-35CC262A5432}" type="presParOf" srcId="{F6C5C526-0B10-4A50-BF95-05B1969295EA}" destId="{E36D630A-154D-4A84-9429-D618D9F4601C}" srcOrd="0" destOrd="0" presId="urn:microsoft.com/office/officeart/2005/8/layout/chevron2"/>
    <dgm:cxn modelId="{099BB709-7ECB-4EA9-8F0E-4690F417DE99}" type="presParOf" srcId="{F6C5C526-0B10-4A50-BF95-05B1969295EA}" destId="{7D5F657B-8C1E-4338-81FF-DF20EA84902C}" srcOrd="1" destOrd="0" presId="urn:microsoft.com/office/officeart/2005/8/layout/chevron2"/>
    <dgm:cxn modelId="{9D4AE05D-73EA-4941-A1A8-048A06B1D777}" type="presParOf" srcId="{34201684-B70C-4A96-9E76-D5C69623CBD3}" destId="{8EB110BF-EDE5-4F4A-B536-573FB5A67502}" srcOrd="3" destOrd="0" presId="urn:microsoft.com/office/officeart/2005/8/layout/chevron2"/>
    <dgm:cxn modelId="{D959F036-3680-422A-A1C4-D3A809C1D5F8}" type="presParOf" srcId="{34201684-B70C-4A96-9E76-D5C69623CBD3}" destId="{9358E333-F722-4950-BE7D-50F2F2E556B9}" srcOrd="4" destOrd="0" presId="urn:microsoft.com/office/officeart/2005/8/layout/chevron2"/>
    <dgm:cxn modelId="{0CFD64C4-7A08-4156-824F-6A75BF5D35A0}" type="presParOf" srcId="{9358E333-F722-4950-BE7D-50F2F2E556B9}" destId="{E208CF2D-F115-4B9A-9A05-D1D9B9AC39DB}" srcOrd="0" destOrd="0" presId="urn:microsoft.com/office/officeart/2005/8/layout/chevron2"/>
    <dgm:cxn modelId="{205FAB8C-198F-4AF2-A7A7-29D02D4C7573}" type="presParOf" srcId="{9358E333-F722-4950-BE7D-50F2F2E556B9}" destId="{5E857CB2-F091-4AB6-8785-5A261F1BB242}" srcOrd="1" destOrd="0" presId="urn:microsoft.com/office/officeart/2005/8/layout/chevron2"/>
    <dgm:cxn modelId="{71150234-846E-4E50-8C53-4A490C80D374}" type="presParOf" srcId="{34201684-B70C-4A96-9E76-D5C69623CBD3}" destId="{E08AD4B8-52C3-4E92-8098-D58810EEB07C}" srcOrd="5" destOrd="0" presId="urn:microsoft.com/office/officeart/2005/8/layout/chevron2"/>
    <dgm:cxn modelId="{A1213960-D8B9-49AB-98EC-FE48E2233CCB}" type="presParOf" srcId="{34201684-B70C-4A96-9E76-D5C69623CBD3}" destId="{37FF867B-E8A5-48F9-9A5D-11552DA3DE63}" srcOrd="6" destOrd="0" presId="urn:microsoft.com/office/officeart/2005/8/layout/chevron2"/>
    <dgm:cxn modelId="{F5509922-D419-4A28-8E74-5BD54AFBFB0E}" type="presParOf" srcId="{37FF867B-E8A5-48F9-9A5D-11552DA3DE63}" destId="{172A6EB8-59E0-4A53-AD5B-B47574987557}" srcOrd="0" destOrd="0" presId="urn:microsoft.com/office/officeart/2005/8/layout/chevron2"/>
    <dgm:cxn modelId="{2804BEF3-608E-4ED8-9A1D-1067638AF275}" type="presParOf" srcId="{37FF867B-E8A5-48F9-9A5D-11552DA3DE63}" destId="{014FA8DD-DF02-4206-A8D5-A73EF4B44F92}" srcOrd="1" destOrd="0" presId="urn:microsoft.com/office/officeart/2005/8/layout/chevron2"/>
    <dgm:cxn modelId="{1BB54030-EF64-4EAC-984D-71A13EECCAF2}" type="presParOf" srcId="{34201684-B70C-4A96-9E76-D5C69623CBD3}" destId="{9F9F2A73-5305-4BBD-9959-45D853CF4698}" srcOrd="7" destOrd="0" presId="urn:microsoft.com/office/officeart/2005/8/layout/chevron2"/>
    <dgm:cxn modelId="{63A438CF-2495-4AE5-BD1D-5C4C25F69C23}" type="presParOf" srcId="{34201684-B70C-4A96-9E76-D5C69623CBD3}" destId="{7A814368-4275-4C51-87CD-B984A917FC56}" srcOrd="8" destOrd="0" presId="urn:microsoft.com/office/officeart/2005/8/layout/chevron2"/>
    <dgm:cxn modelId="{DDFA939B-75AD-4820-8C10-C405B3C579AE}" type="presParOf" srcId="{7A814368-4275-4C51-87CD-B984A917FC56}" destId="{070F7584-69AF-4A69-8EFA-6DD10687377C}" srcOrd="0" destOrd="0" presId="urn:microsoft.com/office/officeart/2005/8/layout/chevron2"/>
    <dgm:cxn modelId="{8C1ED740-A5F6-4B79-9AC6-C0EF54C5D97B}" type="presParOf" srcId="{7A814368-4275-4C51-87CD-B984A917FC56}" destId="{DF456192-D2B1-4F95-948C-8E521B1890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6DCFB1-C358-4834-8E4F-9CAF351CF94F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408F07B-9365-46B3-8B5E-FFF6257E06AE}">
      <dgm:prSet phldrT="[Texto]"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pt-BR" sz="4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PNE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pt-B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(Metas e estratégias)</a:t>
          </a:r>
          <a:r>
            <a:rPr lang="pt-BR" sz="2400" b="1" dirty="0" smtClean="0">
              <a:solidFill>
                <a:schemeClr val="tx1"/>
              </a:solidFill>
            </a:rPr>
            <a:t> </a:t>
          </a:r>
          <a:endParaRPr lang="pt-BR" sz="2400" b="1" dirty="0">
            <a:solidFill>
              <a:schemeClr val="tx1"/>
            </a:solidFill>
          </a:endParaRPr>
        </a:p>
      </dgm:t>
    </dgm:pt>
    <dgm:pt modelId="{A0BFC7E8-8C57-4921-B43B-024BCB84CEAC}" type="parTrans" cxnId="{A639F0E4-266F-489E-82DC-16F3B20E76B2}">
      <dgm:prSet/>
      <dgm:spPr/>
      <dgm:t>
        <a:bodyPr/>
        <a:lstStyle/>
        <a:p>
          <a:endParaRPr lang="pt-BR"/>
        </a:p>
      </dgm:t>
    </dgm:pt>
    <dgm:pt modelId="{57EA4E93-F857-4062-AECD-E6FEE37ECA75}" type="sibTrans" cxnId="{A639F0E4-266F-489E-82DC-16F3B20E76B2}">
      <dgm:prSet/>
      <dgm:spPr/>
      <dgm:t>
        <a:bodyPr/>
        <a:lstStyle/>
        <a:p>
          <a:endParaRPr lang="pt-BR"/>
        </a:p>
      </dgm:t>
    </dgm:pt>
    <dgm:pt modelId="{94D327F0-4731-4359-AE32-9D6EBB7A8246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pt-BR" sz="4000" b="1" dirty="0" smtClean="0">
              <a:latin typeface="Arial" panose="020B0604020202020204" pitchFamily="34" charset="0"/>
              <a:cs typeface="Arial" panose="020B0604020202020204" pitchFamily="34" charset="0"/>
            </a:rPr>
            <a:t>SNE</a:t>
          </a:r>
          <a:r>
            <a:rPr lang="pt-BR" sz="3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pt-BR" sz="3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(Regime de Colaboração)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7A55BB-3E7A-4397-BFF3-FC54C7A75532}" type="parTrans" cxnId="{3D8A8156-8009-4DAA-80C5-F4B4BB888868}">
      <dgm:prSet/>
      <dgm:spPr/>
      <dgm:t>
        <a:bodyPr/>
        <a:lstStyle/>
        <a:p>
          <a:endParaRPr lang="pt-BR"/>
        </a:p>
      </dgm:t>
    </dgm:pt>
    <dgm:pt modelId="{3CD85F93-C032-49EA-A38E-CCFC2F985D28}" type="sibTrans" cxnId="{3D8A8156-8009-4DAA-80C5-F4B4BB888868}">
      <dgm:prSet/>
      <dgm:spPr/>
      <dgm:t>
        <a:bodyPr/>
        <a:lstStyle/>
        <a:p>
          <a:endParaRPr lang="pt-BR"/>
        </a:p>
      </dgm:t>
    </dgm:pt>
    <dgm:pt modelId="{6BEDBC7B-C098-4E96-92F6-6071E46DAFB0}" type="pres">
      <dgm:prSet presAssocID="{C36DCFB1-C358-4834-8E4F-9CAF351CF94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DF3131E-0DD5-45C6-AA15-458FEE09FD6F}" type="pres">
      <dgm:prSet presAssocID="{C36DCFB1-C358-4834-8E4F-9CAF351CF94F}" presName="comp1" presStyleCnt="0"/>
      <dgm:spPr/>
    </dgm:pt>
    <dgm:pt modelId="{B229A8FC-DBB2-4EA5-8C57-7193611C5A71}" type="pres">
      <dgm:prSet presAssocID="{C36DCFB1-C358-4834-8E4F-9CAF351CF94F}" presName="circle1" presStyleLbl="node1" presStyleIdx="0" presStyleCnt="2"/>
      <dgm:spPr/>
      <dgm:t>
        <a:bodyPr/>
        <a:lstStyle/>
        <a:p>
          <a:endParaRPr lang="pt-BR"/>
        </a:p>
      </dgm:t>
    </dgm:pt>
    <dgm:pt modelId="{03920788-0338-4085-8B4F-93E333CBFF40}" type="pres">
      <dgm:prSet presAssocID="{C36DCFB1-C358-4834-8E4F-9CAF351CF94F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9F535A-2C33-4511-9BF8-94C9E5321131}" type="pres">
      <dgm:prSet presAssocID="{C36DCFB1-C358-4834-8E4F-9CAF351CF94F}" presName="comp2" presStyleCnt="0"/>
      <dgm:spPr/>
    </dgm:pt>
    <dgm:pt modelId="{F4C62708-2683-4712-A7F9-07015711E0F7}" type="pres">
      <dgm:prSet presAssocID="{C36DCFB1-C358-4834-8E4F-9CAF351CF94F}" presName="circle2" presStyleLbl="node1" presStyleIdx="1" presStyleCnt="2" custScaleX="83731" custScaleY="85889" custLinFactNeighborX="336" custLinFactNeighborY="8060"/>
      <dgm:spPr/>
      <dgm:t>
        <a:bodyPr/>
        <a:lstStyle/>
        <a:p>
          <a:endParaRPr lang="pt-BR"/>
        </a:p>
      </dgm:t>
    </dgm:pt>
    <dgm:pt modelId="{EBBC3DB5-8C63-4A07-8574-DA5C919FFECE}" type="pres">
      <dgm:prSet presAssocID="{C36DCFB1-C358-4834-8E4F-9CAF351CF94F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639F0E4-266F-489E-82DC-16F3B20E76B2}" srcId="{C36DCFB1-C358-4834-8E4F-9CAF351CF94F}" destId="{1408F07B-9365-46B3-8B5E-FFF6257E06AE}" srcOrd="0" destOrd="0" parTransId="{A0BFC7E8-8C57-4921-B43B-024BCB84CEAC}" sibTransId="{57EA4E93-F857-4062-AECD-E6FEE37ECA75}"/>
    <dgm:cxn modelId="{2A175BF4-1C95-4FAC-B547-2C2ABACA3CE3}" type="presOf" srcId="{94D327F0-4731-4359-AE32-9D6EBB7A8246}" destId="{EBBC3DB5-8C63-4A07-8574-DA5C919FFECE}" srcOrd="1" destOrd="0" presId="urn:microsoft.com/office/officeart/2005/8/layout/venn2"/>
    <dgm:cxn modelId="{B1379EF5-5CCD-4672-AD5B-A5511FC35D39}" type="presOf" srcId="{1408F07B-9365-46B3-8B5E-FFF6257E06AE}" destId="{B229A8FC-DBB2-4EA5-8C57-7193611C5A71}" srcOrd="0" destOrd="0" presId="urn:microsoft.com/office/officeart/2005/8/layout/venn2"/>
    <dgm:cxn modelId="{AE9B0109-FC9D-4DAB-8E51-D4995EDBC6BF}" type="presOf" srcId="{C36DCFB1-C358-4834-8E4F-9CAF351CF94F}" destId="{6BEDBC7B-C098-4E96-92F6-6071E46DAFB0}" srcOrd="0" destOrd="0" presId="urn:microsoft.com/office/officeart/2005/8/layout/venn2"/>
    <dgm:cxn modelId="{3D8A8156-8009-4DAA-80C5-F4B4BB888868}" srcId="{C36DCFB1-C358-4834-8E4F-9CAF351CF94F}" destId="{94D327F0-4731-4359-AE32-9D6EBB7A8246}" srcOrd="1" destOrd="0" parTransId="{8E7A55BB-3E7A-4397-BFF3-FC54C7A75532}" sibTransId="{3CD85F93-C032-49EA-A38E-CCFC2F985D28}"/>
    <dgm:cxn modelId="{D7572846-86A2-4879-8706-23A0A24AD90F}" type="presOf" srcId="{1408F07B-9365-46B3-8B5E-FFF6257E06AE}" destId="{03920788-0338-4085-8B4F-93E333CBFF40}" srcOrd="1" destOrd="0" presId="urn:microsoft.com/office/officeart/2005/8/layout/venn2"/>
    <dgm:cxn modelId="{B293D767-DB91-48FC-A8A4-36B0422397E4}" type="presOf" srcId="{94D327F0-4731-4359-AE32-9D6EBB7A8246}" destId="{F4C62708-2683-4712-A7F9-07015711E0F7}" srcOrd="0" destOrd="0" presId="urn:microsoft.com/office/officeart/2005/8/layout/venn2"/>
    <dgm:cxn modelId="{A0595702-0DC9-4698-8A2E-F16E36284CAF}" type="presParOf" srcId="{6BEDBC7B-C098-4E96-92F6-6071E46DAFB0}" destId="{EDF3131E-0DD5-45C6-AA15-458FEE09FD6F}" srcOrd="0" destOrd="0" presId="urn:microsoft.com/office/officeart/2005/8/layout/venn2"/>
    <dgm:cxn modelId="{516800EB-272E-4FC1-9C69-DEC8F887D96F}" type="presParOf" srcId="{EDF3131E-0DD5-45C6-AA15-458FEE09FD6F}" destId="{B229A8FC-DBB2-4EA5-8C57-7193611C5A71}" srcOrd="0" destOrd="0" presId="urn:microsoft.com/office/officeart/2005/8/layout/venn2"/>
    <dgm:cxn modelId="{3B874DBA-1FC9-43CB-9E8F-885692A11DB0}" type="presParOf" srcId="{EDF3131E-0DD5-45C6-AA15-458FEE09FD6F}" destId="{03920788-0338-4085-8B4F-93E333CBFF40}" srcOrd="1" destOrd="0" presId="urn:microsoft.com/office/officeart/2005/8/layout/venn2"/>
    <dgm:cxn modelId="{D35D8162-287C-43F9-A7EA-2C21E2383842}" type="presParOf" srcId="{6BEDBC7B-C098-4E96-92F6-6071E46DAFB0}" destId="{CF9F535A-2C33-4511-9BF8-94C9E5321131}" srcOrd="1" destOrd="0" presId="urn:microsoft.com/office/officeart/2005/8/layout/venn2"/>
    <dgm:cxn modelId="{4A8B3BE2-0C4D-4F6E-97B4-E1AF01F5EAC1}" type="presParOf" srcId="{CF9F535A-2C33-4511-9BF8-94C9E5321131}" destId="{F4C62708-2683-4712-A7F9-07015711E0F7}" srcOrd="0" destOrd="0" presId="urn:microsoft.com/office/officeart/2005/8/layout/venn2"/>
    <dgm:cxn modelId="{1CC639ED-5C3F-4A28-A7A1-32B02AC11BD4}" type="presParOf" srcId="{CF9F535A-2C33-4511-9BF8-94C9E5321131}" destId="{EBBC3DB5-8C63-4A07-8574-DA5C919FFEC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E4783B-828B-47CB-BA3D-AB0FE6A3DEE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68F74C6-E4D5-4266-8772-A149EF8B60B3}">
      <dgm:prSet phldrT="[Texto]"/>
      <dgm:spPr/>
      <dgm:t>
        <a:bodyPr/>
        <a:lstStyle/>
        <a:p>
          <a:r>
            <a:rPr lang="pt-BR" dirty="0" smtClean="0"/>
            <a:t>O quê</a:t>
          </a:r>
          <a:endParaRPr lang="pt-BR" dirty="0"/>
        </a:p>
      </dgm:t>
    </dgm:pt>
    <dgm:pt modelId="{E82A58D1-E648-4261-8198-F45825776783}" type="parTrans" cxnId="{7287E935-D872-4A04-91C7-0513803B44F9}">
      <dgm:prSet/>
      <dgm:spPr/>
      <dgm:t>
        <a:bodyPr/>
        <a:lstStyle/>
        <a:p>
          <a:endParaRPr lang="pt-BR"/>
        </a:p>
      </dgm:t>
    </dgm:pt>
    <dgm:pt modelId="{35F4E733-E7DB-4B09-BB29-D7442EC46FA3}" type="sibTrans" cxnId="{7287E935-D872-4A04-91C7-0513803B44F9}">
      <dgm:prSet/>
      <dgm:spPr/>
      <dgm:t>
        <a:bodyPr/>
        <a:lstStyle/>
        <a:p>
          <a:endParaRPr lang="pt-BR"/>
        </a:p>
      </dgm:t>
    </dgm:pt>
    <dgm:pt modelId="{95D26424-D572-4C16-AC4A-55EF02A26061}">
      <dgm:prSet phldrT="[Texto]"/>
      <dgm:spPr/>
      <dgm:t>
        <a:bodyPr/>
        <a:lstStyle/>
        <a:p>
          <a:r>
            <a:rPr lang="pt-BR" dirty="0" smtClean="0"/>
            <a:t>Como?</a:t>
          </a:r>
          <a:endParaRPr lang="pt-BR" dirty="0"/>
        </a:p>
      </dgm:t>
    </dgm:pt>
    <dgm:pt modelId="{E978B3BA-C41C-4684-80FB-3ECB599F0957}" type="parTrans" cxnId="{396F7293-72EC-4C06-8EFA-F72F1DF35F86}">
      <dgm:prSet/>
      <dgm:spPr/>
      <dgm:t>
        <a:bodyPr/>
        <a:lstStyle/>
        <a:p>
          <a:endParaRPr lang="pt-BR"/>
        </a:p>
      </dgm:t>
    </dgm:pt>
    <dgm:pt modelId="{E87FE299-D7E0-4BEE-91B3-7C8FE40D134F}" type="sibTrans" cxnId="{396F7293-72EC-4C06-8EFA-F72F1DF35F86}">
      <dgm:prSet/>
      <dgm:spPr/>
      <dgm:t>
        <a:bodyPr/>
        <a:lstStyle/>
        <a:p>
          <a:endParaRPr lang="pt-BR"/>
        </a:p>
      </dgm:t>
    </dgm:pt>
    <dgm:pt modelId="{8AF164C6-720E-46C6-8F16-F6EC00141E83}">
      <dgm:prSet/>
      <dgm:spPr>
        <a:solidFill>
          <a:srgbClr val="002060"/>
        </a:solidFill>
      </dgm:spPr>
      <dgm:t>
        <a:bodyPr/>
        <a:lstStyle/>
        <a:p>
          <a:r>
            <a:rPr lang="pt-BR" dirty="0" smtClean="0"/>
            <a:t>Quanto?</a:t>
          </a:r>
          <a:endParaRPr lang="pt-BR" dirty="0"/>
        </a:p>
      </dgm:t>
    </dgm:pt>
    <dgm:pt modelId="{F86A1ECB-2395-426E-B61B-18999C1047C6}" type="parTrans" cxnId="{BF062198-6A44-40C4-94CE-DB4775EF06E8}">
      <dgm:prSet/>
      <dgm:spPr/>
      <dgm:t>
        <a:bodyPr/>
        <a:lstStyle/>
        <a:p>
          <a:endParaRPr lang="pt-BR"/>
        </a:p>
      </dgm:t>
    </dgm:pt>
    <dgm:pt modelId="{0ABDE758-8B8D-4263-B763-8257092DA47C}" type="sibTrans" cxnId="{BF062198-6A44-40C4-94CE-DB4775EF06E8}">
      <dgm:prSet/>
      <dgm:spPr/>
      <dgm:t>
        <a:bodyPr/>
        <a:lstStyle/>
        <a:p>
          <a:endParaRPr lang="pt-BR"/>
        </a:p>
      </dgm:t>
    </dgm:pt>
    <dgm:pt modelId="{61B0A3F6-8C74-4DD3-B3C8-D9D2F48E99D5}">
      <dgm:prSet/>
      <dgm:spPr/>
      <dgm:t>
        <a:bodyPr/>
        <a:lstStyle/>
        <a:p>
          <a:r>
            <a:rPr lang="pt-BR" dirty="0" smtClean="0"/>
            <a:t>Quando?</a:t>
          </a:r>
          <a:endParaRPr lang="pt-BR" dirty="0"/>
        </a:p>
      </dgm:t>
    </dgm:pt>
    <dgm:pt modelId="{74B9391A-6719-45BF-9F02-AC7D2637FC28}" type="parTrans" cxnId="{EF9BBE62-FB16-4790-9BEC-C178369F3944}">
      <dgm:prSet/>
      <dgm:spPr/>
      <dgm:t>
        <a:bodyPr/>
        <a:lstStyle/>
        <a:p>
          <a:endParaRPr lang="pt-BR"/>
        </a:p>
      </dgm:t>
    </dgm:pt>
    <dgm:pt modelId="{0BC6BE84-2670-44A1-99D8-6BBF63FE419A}" type="sibTrans" cxnId="{EF9BBE62-FB16-4790-9BEC-C178369F3944}">
      <dgm:prSet/>
      <dgm:spPr/>
      <dgm:t>
        <a:bodyPr/>
        <a:lstStyle/>
        <a:p>
          <a:endParaRPr lang="pt-BR"/>
        </a:p>
      </dgm:t>
    </dgm:pt>
    <dgm:pt modelId="{104585BD-95D1-45D8-BA6C-633EF25AA3C4}" type="pres">
      <dgm:prSet presAssocID="{70E4783B-828B-47CB-BA3D-AB0FE6A3DE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332C6E6-C9E8-4DA0-992C-7DCAC13182BD}" type="pres">
      <dgm:prSet presAssocID="{8AF164C6-720E-46C6-8F16-F6EC00141E83}" presName="boxAndChildren" presStyleCnt="0"/>
      <dgm:spPr/>
    </dgm:pt>
    <dgm:pt modelId="{AB6C6142-2B95-42CF-A7AA-4D13FE199BFD}" type="pres">
      <dgm:prSet presAssocID="{8AF164C6-720E-46C6-8F16-F6EC00141E83}" presName="parentTextBox" presStyleLbl="node1" presStyleIdx="0" presStyleCnt="4"/>
      <dgm:spPr/>
      <dgm:t>
        <a:bodyPr/>
        <a:lstStyle/>
        <a:p>
          <a:endParaRPr lang="pt-BR"/>
        </a:p>
      </dgm:t>
    </dgm:pt>
    <dgm:pt modelId="{B6E4C20C-E51D-4752-8FE0-DBF66B68839F}" type="pres">
      <dgm:prSet presAssocID="{0BC6BE84-2670-44A1-99D8-6BBF63FE419A}" presName="sp" presStyleCnt="0"/>
      <dgm:spPr/>
    </dgm:pt>
    <dgm:pt modelId="{6A9CB88C-4361-4FE6-8843-F15C9F28BDF0}" type="pres">
      <dgm:prSet presAssocID="{61B0A3F6-8C74-4DD3-B3C8-D9D2F48E99D5}" presName="arrowAndChildren" presStyleCnt="0"/>
      <dgm:spPr/>
    </dgm:pt>
    <dgm:pt modelId="{14E12742-E181-4A6F-939A-570E05484B79}" type="pres">
      <dgm:prSet presAssocID="{61B0A3F6-8C74-4DD3-B3C8-D9D2F48E99D5}" presName="parentTextArrow" presStyleLbl="node1" presStyleIdx="1" presStyleCnt="4"/>
      <dgm:spPr/>
      <dgm:t>
        <a:bodyPr/>
        <a:lstStyle/>
        <a:p>
          <a:endParaRPr lang="pt-BR"/>
        </a:p>
      </dgm:t>
    </dgm:pt>
    <dgm:pt modelId="{309D3E67-7D62-4CB5-8F06-0BEDB9C9CB18}" type="pres">
      <dgm:prSet presAssocID="{E87FE299-D7E0-4BEE-91B3-7C8FE40D134F}" presName="sp" presStyleCnt="0"/>
      <dgm:spPr/>
    </dgm:pt>
    <dgm:pt modelId="{BF25F648-F911-436D-8D8D-52C7AFE081DF}" type="pres">
      <dgm:prSet presAssocID="{95D26424-D572-4C16-AC4A-55EF02A26061}" presName="arrowAndChildren" presStyleCnt="0"/>
      <dgm:spPr/>
    </dgm:pt>
    <dgm:pt modelId="{E315BC22-EEE7-48B2-921C-C02F0D82E7DB}" type="pres">
      <dgm:prSet presAssocID="{95D26424-D572-4C16-AC4A-55EF02A26061}" presName="parentTextArrow" presStyleLbl="node1" presStyleIdx="2" presStyleCnt="4"/>
      <dgm:spPr/>
      <dgm:t>
        <a:bodyPr/>
        <a:lstStyle/>
        <a:p>
          <a:endParaRPr lang="pt-BR"/>
        </a:p>
      </dgm:t>
    </dgm:pt>
    <dgm:pt modelId="{374F7606-A900-4136-9A64-E0902AFB9122}" type="pres">
      <dgm:prSet presAssocID="{35F4E733-E7DB-4B09-BB29-D7442EC46FA3}" presName="sp" presStyleCnt="0"/>
      <dgm:spPr/>
    </dgm:pt>
    <dgm:pt modelId="{0966066D-29D9-47DD-80A8-E1525C47A095}" type="pres">
      <dgm:prSet presAssocID="{268F74C6-E4D5-4266-8772-A149EF8B60B3}" presName="arrowAndChildren" presStyleCnt="0"/>
      <dgm:spPr/>
    </dgm:pt>
    <dgm:pt modelId="{B65458E3-D933-4B03-BB50-6AAE5D02A8D7}" type="pres">
      <dgm:prSet presAssocID="{268F74C6-E4D5-4266-8772-A149EF8B60B3}" presName="parentTextArrow" presStyleLbl="node1" presStyleIdx="3" presStyleCnt="4"/>
      <dgm:spPr/>
      <dgm:t>
        <a:bodyPr/>
        <a:lstStyle/>
        <a:p>
          <a:endParaRPr lang="pt-BR"/>
        </a:p>
      </dgm:t>
    </dgm:pt>
  </dgm:ptLst>
  <dgm:cxnLst>
    <dgm:cxn modelId="{BF062198-6A44-40C4-94CE-DB4775EF06E8}" srcId="{70E4783B-828B-47CB-BA3D-AB0FE6A3DEE8}" destId="{8AF164C6-720E-46C6-8F16-F6EC00141E83}" srcOrd="3" destOrd="0" parTransId="{F86A1ECB-2395-426E-B61B-18999C1047C6}" sibTransId="{0ABDE758-8B8D-4263-B763-8257092DA47C}"/>
    <dgm:cxn modelId="{35025574-60FB-4D59-B4CF-5D03BFDD63DB}" type="presOf" srcId="{70E4783B-828B-47CB-BA3D-AB0FE6A3DEE8}" destId="{104585BD-95D1-45D8-BA6C-633EF25AA3C4}" srcOrd="0" destOrd="0" presId="urn:microsoft.com/office/officeart/2005/8/layout/process4"/>
    <dgm:cxn modelId="{EF9BBE62-FB16-4790-9BEC-C178369F3944}" srcId="{70E4783B-828B-47CB-BA3D-AB0FE6A3DEE8}" destId="{61B0A3F6-8C74-4DD3-B3C8-D9D2F48E99D5}" srcOrd="2" destOrd="0" parTransId="{74B9391A-6719-45BF-9F02-AC7D2637FC28}" sibTransId="{0BC6BE84-2670-44A1-99D8-6BBF63FE419A}"/>
    <dgm:cxn modelId="{7287E935-D872-4A04-91C7-0513803B44F9}" srcId="{70E4783B-828B-47CB-BA3D-AB0FE6A3DEE8}" destId="{268F74C6-E4D5-4266-8772-A149EF8B60B3}" srcOrd="0" destOrd="0" parTransId="{E82A58D1-E648-4261-8198-F45825776783}" sibTransId="{35F4E733-E7DB-4B09-BB29-D7442EC46FA3}"/>
    <dgm:cxn modelId="{E0E9D449-BCB0-4706-9616-CC2B69A36E2D}" type="presOf" srcId="{8AF164C6-720E-46C6-8F16-F6EC00141E83}" destId="{AB6C6142-2B95-42CF-A7AA-4D13FE199BFD}" srcOrd="0" destOrd="0" presId="urn:microsoft.com/office/officeart/2005/8/layout/process4"/>
    <dgm:cxn modelId="{396F7293-72EC-4C06-8EFA-F72F1DF35F86}" srcId="{70E4783B-828B-47CB-BA3D-AB0FE6A3DEE8}" destId="{95D26424-D572-4C16-AC4A-55EF02A26061}" srcOrd="1" destOrd="0" parTransId="{E978B3BA-C41C-4684-80FB-3ECB599F0957}" sibTransId="{E87FE299-D7E0-4BEE-91B3-7C8FE40D134F}"/>
    <dgm:cxn modelId="{6073D3D1-BBBB-465D-BF8A-2CBC77B949EF}" type="presOf" srcId="{268F74C6-E4D5-4266-8772-A149EF8B60B3}" destId="{B65458E3-D933-4B03-BB50-6AAE5D02A8D7}" srcOrd="0" destOrd="0" presId="urn:microsoft.com/office/officeart/2005/8/layout/process4"/>
    <dgm:cxn modelId="{51016772-0D04-4D52-94EF-CA8DC8C82542}" type="presOf" srcId="{61B0A3F6-8C74-4DD3-B3C8-D9D2F48E99D5}" destId="{14E12742-E181-4A6F-939A-570E05484B79}" srcOrd="0" destOrd="0" presId="urn:microsoft.com/office/officeart/2005/8/layout/process4"/>
    <dgm:cxn modelId="{12F32FA5-1FD2-42DE-B15A-42EB984219FF}" type="presOf" srcId="{95D26424-D572-4C16-AC4A-55EF02A26061}" destId="{E315BC22-EEE7-48B2-921C-C02F0D82E7DB}" srcOrd="0" destOrd="0" presId="urn:microsoft.com/office/officeart/2005/8/layout/process4"/>
    <dgm:cxn modelId="{9D43F7D0-DA91-45F4-8AC8-0C88528EECD2}" type="presParOf" srcId="{104585BD-95D1-45D8-BA6C-633EF25AA3C4}" destId="{5332C6E6-C9E8-4DA0-992C-7DCAC13182BD}" srcOrd="0" destOrd="0" presId="urn:microsoft.com/office/officeart/2005/8/layout/process4"/>
    <dgm:cxn modelId="{9D0F0B47-BC05-469F-AE73-02A9B96C9F1A}" type="presParOf" srcId="{5332C6E6-C9E8-4DA0-992C-7DCAC13182BD}" destId="{AB6C6142-2B95-42CF-A7AA-4D13FE199BFD}" srcOrd="0" destOrd="0" presId="urn:microsoft.com/office/officeart/2005/8/layout/process4"/>
    <dgm:cxn modelId="{FC78EE11-A7DC-4EA2-92F2-7D473CB8666E}" type="presParOf" srcId="{104585BD-95D1-45D8-BA6C-633EF25AA3C4}" destId="{B6E4C20C-E51D-4752-8FE0-DBF66B68839F}" srcOrd="1" destOrd="0" presId="urn:microsoft.com/office/officeart/2005/8/layout/process4"/>
    <dgm:cxn modelId="{101AB1DB-99B9-4709-81A7-1CED32DA7FFB}" type="presParOf" srcId="{104585BD-95D1-45D8-BA6C-633EF25AA3C4}" destId="{6A9CB88C-4361-4FE6-8843-F15C9F28BDF0}" srcOrd="2" destOrd="0" presId="urn:microsoft.com/office/officeart/2005/8/layout/process4"/>
    <dgm:cxn modelId="{B7C41CC0-A775-4EA2-812E-7A4DAF5B3EAA}" type="presParOf" srcId="{6A9CB88C-4361-4FE6-8843-F15C9F28BDF0}" destId="{14E12742-E181-4A6F-939A-570E05484B79}" srcOrd="0" destOrd="0" presId="urn:microsoft.com/office/officeart/2005/8/layout/process4"/>
    <dgm:cxn modelId="{F392F068-3897-4114-AFBE-CC7645F93654}" type="presParOf" srcId="{104585BD-95D1-45D8-BA6C-633EF25AA3C4}" destId="{309D3E67-7D62-4CB5-8F06-0BEDB9C9CB18}" srcOrd="3" destOrd="0" presId="urn:microsoft.com/office/officeart/2005/8/layout/process4"/>
    <dgm:cxn modelId="{701A29ED-6534-484C-8FBB-AA21B41AF7FA}" type="presParOf" srcId="{104585BD-95D1-45D8-BA6C-633EF25AA3C4}" destId="{BF25F648-F911-436D-8D8D-52C7AFE081DF}" srcOrd="4" destOrd="0" presId="urn:microsoft.com/office/officeart/2005/8/layout/process4"/>
    <dgm:cxn modelId="{7CF4AC4C-5164-4D1C-87B1-AAE2B06F41A7}" type="presParOf" srcId="{BF25F648-F911-436D-8D8D-52C7AFE081DF}" destId="{E315BC22-EEE7-48B2-921C-C02F0D82E7DB}" srcOrd="0" destOrd="0" presId="urn:microsoft.com/office/officeart/2005/8/layout/process4"/>
    <dgm:cxn modelId="{3287948F-0CE6-4E11-9F9E-CA236DD9A714}" type="presParOf" srcId="{104585BD-95D1-45D8-BA6C-633EF25AA3C4}" destId="{374F7606-A900-4136-9A64-E0902AFB9122}" srcOrd="5" destOrd="0" presId="urn:microsoft.com/office/officeart/2005/8/layout/process4"/>
    <dgm:cxn modelId="{09C1B14F-11A4-44AB-8955-0F6CA9473E5D}" type="presParOf" srcId="{104585BD-95D1-45D8-BA6C-633EF25AA3C4}" destId="{0966066D-29D9-47DD-80A8-E1525C47A095}" srcOrd="6" destOrd="0" presId="urn:microsoft.com/office/officeart/2005/8/layout/process4"/>
    <dgm:cxn modelId="{7D8DF196-62AA-4655-9B67-016792B921D3}" type="presParOf" srcId="{0966066D-29D9-47DD-80A8-E1525C47A095}" destId="{B65458E3-D933-4B03-BB50-6AAE5D02A8D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A41F3-B855-432E-AC46-91F5C934F0D5}">
      <dsp:nvSpPr>
        <dsp:cNvPr id="0" name=""/>
        <dsp:cNvSpPr/>
      </dsp:nvSpPr>
      <dsp:spPr>
        <a:xfrm>
          <a:off x="3386646" y="1824614"/>
          <a:ext cx="2206934" cy="22025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EDUCAÇÃO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3709844" y="2147163"/>
        <a:ext cx="1560538" cy="1557403"/>
      </dsp:txXfrm>
    </dsp:sp>
    <dsp:sp modelId="{C97EE360-1CB5-4CB3-8D17-043B6850899D}">
      <dsp:nvSpPr>
        <dsp:cNvPr id="0" name=""/>
        <dsp:cNvSpPr/>
      </dsp:nvSpPr>
      <dsp:spPr>
        <a:xfrm rot="16200000">
          <a:off x="4415199" y="1425861"/>
          <a:ext cx="149827" cy="523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>
        <a:off x="4437673" y="1552993"/>
        <a:ext cx="104879" cy="313975"/>
      </dsp:txXfrm>
    </dsp:sp>
    <dsp:sp modelId="{5EED93C2-45CB-4C91-BD7F-AB861201D4BF}">
      <dsp:nvSpPr>
        <dsp:cNvPr id="0" name=""/>
        <dsp:cNvSpPr/>
      </dsp:nvSpPr>
      <dsp:spPr>
        <a:xfrm>
          <a:off x="3720567" y="2828"/>
          <a:ext cx="1539091" cy="15390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Direito de todos</a:t>
          </a:r>
          <a:endParaRPr lang="pt-BR" sz="2400" b="1" kern="1200" dirty="0"/>
        </a:p>
      </dsp:txBody>
      <dsp:txXfrm>
        <a:off x="3945962" y="228223"/>
        <a:ext cx="1088301" cy="1088301"/>
      </dsp:txXfrm>
    </dsp:sp>
    <dsp:sp modelId="{3952DE52-CA39-44F3-81D6-5BD64EDD1E50}">
      <dsp:nvSpPr>
        <dsp:cNvPr id="0" name=""/>
        <dsp:cNvSpPr/>
      </dsp:nvSpPr>
      <dsp:spPr>
        <a:xfrm>
          <a:off x="5655285" y="2664219"/>
          <a:ext cx="148653" cy="523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>
        <a:off x="5655285" y="2768877"/>
        <a:ext cx="104057" cy="313975"/>
      </dsp:txXfrm>
    </dsp:sp>
    <dsp:sp modelId="{13D24C5C-D88F-4DE3-9D2B-106DCF3BEB2A}">
      <dsp:nvSpPr>
        <dsp:cNvPr id="0" name=""/>
        <dsp:cNvSpPr/>
      </dsp:nvSpPr>
      <dsp:spPr>
        <a:xfrm>
          <a:off x="5874058" y="2156319"/>
          <a:ext cx="1539091" cy="1539091"/>
        </a:xfrm>
        <a:prstGeom prst="ellipse">
          <a:avLst/>
        </a:prstGeom>
        <a:solidFill>
          <a:srgbClr val="43BE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Dever do Estado</a:t>
          </a:r>
          <a:endParaRPr lang="pt-BR" sz="2400" b="1" kern="1200" dirty="0"/>
        </a:p>
      </dsp:txBody>
      <dsp:txXfrm>
        <a:off x="6099453" y="2381714"/>
        <a:ext cx="1088301" cy="1088301"/>
      </dsp:txXfrm>
    </dsp:sp>
    <dsp:sp modelId="{065358FA-71CB-4350-A52F-E600230CD35D}">
      <dsp:nvSpPr>
        <dsp:cNvPr id="0" name=""/>
        <dsp:cNvSpPr/>
      </dsp:nvSpPr>
      <dsp:spPr>
        <a:xfrm rot="5400000">
          <a:off x="4415199" y="3902576"/>
          <a:ext cx="149827" cy="523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>
        <a:off x="4437673" y="3984760"/>
        <a:ext cx="104879" cy="313975"/>
      </dsp:txXfrm>
    </dsp:sp>
    <dsp:sp modelId="{70C6DEF4-8178-4AEA-8161-855CAE314BC1}">
      <dsp:nvSpPr>
        <dsp:cNvPr id="0" name=""/>
        <dsp:cNvSpPr/>
      </dsp:nvSpPr>
      <dsp:spPr>
        <a:xfrm>
          <a:off x="3720567" y="4309809"/>
          <a:ext cx="1539091" cy="1539091"/>
        </a:xfrm>
        <a:prstGeom prst="ellipse">
          <a:avLst/>
        </a:prstGeom>
        <a:solidFill>
          <a:srgbClr val="45B6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Dever da família</a:t>
          </a:r>
          <a:endParaRPr lang="pt-BR" sz="2400" b="1" kern="1200" dirty="0"/>
        </a:p>
      </dsp:txBody>
      <dsp:txXfrm>
        <a:off x="3945962" y="4535204"/>
        <a:ext cx="1088301" cy="1088301"/>
      </dsp:txXfrm>
    </dsp:sp>
    <dsp:sp modelId="{AF4878F5-52F7-441B-B21B-6C9C7302B466}">
      <dsp:nvSpPr>
        <dsp:cNvPr id="0" name=""/>
        <dsp:cNvSpPr/>
      </dsp:nvSpPr>
      <dsp:spPr>
        <a:xfrm rot="10800000">
          <a:off x="3176288" y="2664219"/>
          <a:ext cx="148653" cy="523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 rot="10800000">
        <a:off x="3220884" y="2768877"/>
        <a:ext cx="104057" cy="313975"/>
      </dsp:txXfrm>
    </dsp:sp>
    <dsp:sp modelId="{7F6C0F88-ACAA-485A-A863-E86BED3B3757}">
      <dsp:nvSpPr>
        <dsp:cNvPr id="0" name=""/>
        <dsp:cNvSpPr/>
      </dsp:nvSpPr>
      <dsp:spPr>
        <a:xfrm>
          <a:off x="1567076" y="2156319"/>
          <a:ext cx="1539091" cy="1539091"/>
        </a:xfrm>
        <a:prstGeom prst="ellipse">
          <a:avLst/>
        </a:prstGeom>
        <a:solidFill>
          <a:srgbClr val="70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Exercício da cidadania</a:t>
          </a:r>
          <a:endParaRPr lang="pt-BR" sz="2000" b="1" kern="1200" dirty="0"/>
        </a:p>
      </dsp:txBody>
      <dsp:txXfrm>
        <a:off x="1792471" y="2381714"/>
        <a:ext cx="1088301" cy="10883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46A1A-386E-4278-910A-4691C905FCD5}">
      <dsp:nvSpPr>
        <dsp:cNvPr id="0" name=""/>
        <dsp:cNvSpPr/>
      </dsp:nvSpPr>
      <dsp:spPr>
        <a:xfrm rot="5400000">
          <a:off x="-179080" y="180102"/>
          <a:ext cx="1193872" cy="835710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Art. 6º</a:t>
          </a:r>
          <a:endParaRPr lang="pt-BR" sz="1200" b="1" kern="1200" dirty="0">
            <a:solidFill>
              <a:schemeClr val="tx1"/>
            </a:solidFill>
          </a:endParaRPr>
        </a:p>
      </dsp:txBody>
      <dsp:txXfrm rot="-5400000">
        <a:off x="1" y="418876"/>
        <a:ext cx="835710" cy="358162"/>
      </dsp:txXfrm>
    </dsp:sp>
    <dsp:sp modelId="{40234FD9-EB0D-42FC-ACDF-C3FB2818DEC8}">
      <dsp:nvSpPr>
        <dsp:cNvPr id="0" name=""/>
        <dsp:cNvSpPr/>
      </dsp:nvSpPr>
      <dsp:spPr>
        <a:xfrm rot="5400000">
          <a:off x="5264521" y="-4428810"/>
          <a:ext cx="776017" cy="9633638"/>
        </a:xfrm>
        <a:prstGeom prst="round2SameRect">
          <a:avLst/>
        </a:prstGeom>
        <a:solidFill>
          <a:srgbClr val="0070C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bg1"/>
              </a:solidFill>
            </a:rPr>
            <a:t>É um </a:t>
          </a:r>
          <a:r>
            <a:rPr lang="pt-BR" sz="2400" b="1" kern="1200" dirty="0" smtClean="0">
              <a:solidFill>
                <a:schemeClr val="bg1"/>
              </a:solidFill>
            </a:rPr>
            <a:t>direito social </a:t>
          </a:r>
          <a:r>
            <a:rPr lang="pt-BR" sz="2400" kern="1200" dirty="0" smtClean="0">
              <a:solidFill>
                <a:schemeClr val="bg1"/>
              </a:solidFill>
            </a:rPr>
            <a:t>- o primeiro a ser listado.</a:t>
          </a:r>
          <a:endParaRPr lang="pt-BR" sz="2400" kern="1200" dirty="0">
            <a:solidFill>
              <a:schemeClr val="bg1"/>
            </a:solidFill>
          </a:endParaRPr>
        </a:p>
      </dsp:txBody>
      <dsp:txXfrm rot="-5400000">
        <a:off x="835711" y="37882"/>
        <a:ext cx="9595756" cy="700253"/>
      </dsp:txXfrm>
    </dsp:sp>
    <dsp:sp modelId="{E36D630A-154D-4A84-9429-D618D9F4601C}">
      <dsp:nvSpPr>
        <dsp:cNvPr id="0" name=""/>
        <dsp:cNvSpPr/>
      </dsp:nvSpPr>
      <dsp:spPr>
        <a:xfrm rot="5400000">
          <a:off x="-179080" y="1257841"/>
          <a:ext cx="1193872" cy="835710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Art. 23 e 211</a:t>
          </a:r>
          <a:endParaRPr lang="pt-BR" sz="1200" b="1" kern="1200" dirty="0">
            <a:solidFill>
              <a:schemeClr val="tx1"/>
            </a:solidFill>
          </a:endParaRPr>
        </a:p>
      </dsp:txBody>
      <dsp:txXfrm rot="-5400000">
        <a:off x="1" y="1496615"/>
        <a:ext cx="835710" cy="358162"/>
      </dsp:txXfrm>
    </dsp:sp>
    <dsp:sp modelId="{7D5F657B-8C1E-4338-81FF-DF20EA84902C}">
      <dsp:nvSpPr>
        <dsp:cNvPr id="0" name=""/>
        <dsp:cNvSpPr/>
      </dsp:nvSpPr>
      <dsp:spPr>
        <a:xfrm rot="5400000">
          <a:off x="5264521" y="-3350049"/>
          <a:ext cx="776017" cy="9633638"/>
        </a:xfrm>
        <a:prstGeom prst="round2SameRect">
          <a:avLst/>
        </a:prstGeom>
        <a:solidFill>
          <a:srgbClr val="0070C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bg1"/>
              </a:solidFill>
            </a:rPr>
            <a:t>Deve ser realizado por meio da </a:t>
          </a:r>
          <a:r>
            <a:rPr lang="pt-BR" sz="2400" b="1" kern="1200" dirty="0" smtClean="0">
              <a:solidFill>
                <a:schemeClr val="bg1"/>
              </a:solidFill>
            </a:rPr>
            <a:t>cooperação e colaboração federativa</a:t>
          </a:r>
          <a:r>
            <a:rPr lang="pt-BR" sz="2400" kern="1200" dirty="0" smtClean="0">
              <a:solidFill>
                <a:schemeClr val="bg1"/>
              </a:solidFill>
            </a:rPr>
            <a:t>.</a:t>
          </a:r>
          <a:endParaRPr lang="pt-BR" sz="2400" kern="1200" dirty="0">
            <a:solidFill>
              <a:schemeClr val="bg1"/>
            </a:solidFill>
          </a:endParaRPr>
        </a:p>
      </dsp:txBody>
      <dsp:txXfrm rot="-5400000">
        <a:off x="835711" y="1116643"/>
        <a:ext cx="9595756" cy="700253"/>
      </dsp:txXfrm>
    </dsp:sp>
    <dsp:sp modelId="{E208CF2D-F115-4B9A-9A05-D1D9B9AC39DB}">
      <dsp:nvSpPr>
        <dsp:cNvPr id="0" name=""/>
        <dsp:cNvSpPr/>
      </dsp:nvSpPr>
      <dsp:spPr>
        <a:xfrm rot="5400000">
          <a:off x="-179080" y="2335580"/>
          <a:ext cx="1193872" cy="835710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Art. 205</a:t>
          </a:r>
          <a:endParaRPr lang="pt-BR" sz="1200" b="1" kern="1200" dirty="0">
            <a:solidFill>
              <a:schemeClr val="tx1"/>
            </a:solidFill>
          </a:endParaRPr>
        </a:p>
      </dsp:txBody>
      <dsp:txXfrm rot="-5400000">
        <a:off x="1" y="2574354"/>
        <a:ext cx="835710" cy="358162"/>
      </dsp:txXfrm>
    </dsp:sp>
    <dsp:sp modelId="{5E857CB2-F091-4AB6-8785-5A261F1BB242}">
      <dsp:nvSpPr>
        <dsp:cNvPr id="0" name=""/>
        <dsp:cNvSpPr/>
      </dsp:nvSpPr>
      <dsp:spPr>
        <a:xfrm rot="5400000">
          <a:off x="5264521" y="-2272310"/>
          <a:ext cx="776017" cy="9633638"/>
        </a:xfrm>
        <a:prstGeom prst="round2SameRect">
          <a:avLst/>
        </a:prstGeom>
        <a:solidFill>
          <a:srgbClr val="0070C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bg1"/>
              </a:solidFill>
            </a:rPr>
            <a:t>Visa o “</a:t>
          </a:r>
          <a:r>
            <a:rPr lang="pt-BR" sz="2400" b="1" kern="1200" dirty="0" smtClean="0">
              <a:solidFill>
                <a:schemeClr val="bg1"/>
              </a:solidFill>
            </a:rPr>
            <a:t>pleno desenvolvimento </a:t>
          </a:r>
          <a:r>
            <a:rPr lang="pt-BR" sz="2400" kern="1200" dirty="0" smtClean="0">
              <a:solidFill>
                <a:schemeClr val="bg1"/>
              </a:solidFill>
            </a:rPr>
            <a:t>da pessoa, seu preparo para o exercício da </a:t>
          </a:r>
          <a:r>
            <a:rPr lang="pt-BR" sz="2400" b="1" kern="1200" dirty="0" smtClean="0">
              <a:solidFill>
                <a:schemeClr val="bg1"/>
              </a:solidFill>
            </a:rPr>
            <a:t>cidadania</a:t>
          </a:r>
          <a:r>
            <a:rPr lang="pt-BR" sz="2400" kern="1200" dirty="0" smtClean="0">
              <a:solidFill>
                <a:schemeClr val="bg1"/>
              </a:solidFill>
            </a:rPr>
            <a:t> e sua qualificação para o </a:t>
          </a:r>
          <a:r>
            <a:rPr lang="pt-BR" sz="2400" b="1" kern="1200" dirty="0" smtClean="0">
              <a:solidFill>
                <a:schemeClr val="bg1"/>
              </a:solidFill>
            </a:rPr>
            <a:t>trabalho</a:t>
          </a:r>
          <a:r>
            <a:rPr lang="pt-BR" sz="2400" kern="1200" dirty="0" smtClean="0">
              <a:solidFill>
                <a:schemeClr val="bg1"/>
              </a:solidFill>
            </a:rPr>
            <a:t>”.</a:t>
          </a:r>
          <a:endParaRPr lang="pt-BR" sz="2400" kern="1200" dirty="0">
            <a:solidFill>
              <a:schemeClr val="bg1"/>
            </a:solidFill>
          </a:endParaRPr>
        </a:p>
      </dsp:txBody>
      <dsp:txXfrm rot="-5400000">
        <a:off x="835711" y="2194382"/>
        <a:ext cx="9595756" cy="700253"/>
      </dsp:txXfrm>
    </dsp:sp>
    <dsp:sp modelId="{172A6EB8-59E0-4A53-AD5B-B47574987557}">
      <dsp:nvSpPr>
        <dsp:cNvPr id="0" name=""/>
        <dsp:cNvSpPr/>
      </dsp:nvSpPr>
      <dsp:spPr>
        <a:xfrm rot="5400000">
          <a:off x="-179080" y="3413319"/>
          <a:ext cx="1193872" cy="835710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Art. 206</a:t>
          </a:r>
          <a:endParaRPr lang="pt-BR" sz="1200" b="1" kern="1200" dirty="0">
            <a:solidFill>
              <a:schemeClr val="tx1"/>
            </a:solidFill>
          </a:endParaRPr>
        </a:p>
      </dsp:txBody>
      <dsp:txXfrm rot="-5400000">
        <a:off x="1" y="3652093"/>
        <a:ext cx="835710" cy="358162"/>
      </dsp:txXfrm>
    </dsp:sp>
    <dsp:sp modelId="{014FA8DD-DF02-4206-A8D5-A73EF4B44F92}">
      <dsp:nvSpPr>
        <dsp:cNvPr id="0" name=""/>
        <dsp:cNvSpPr/>
      </dsp:nvSpPr>
      <dsp:spPr>
        <a:xfrm rot="5400000">
          <a:off x="5264521" y="-1194571"/>
          <a:ext cx="776017" cy="9633638"/>
        </a:xfrm>
        <a:prstGeom prst="round2SameRect">
          <a:avLst/>
        </a:prstGeom>
        <a:solidFill>
          <a:srgbClr val="0070C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bg1"/>
              </a:solidFill>
            </a:rPr>
            <a:t>Obedece a </a:t>
          </a:r>
          <a:r>
            <a:rPr lang="pt-BR" sz="2400" b="1" kern="1200" dirty="0" smtClean="0">
              <a:solidFill>
                <a:schemeClr val="bg1"/>
              </a:solidFill>
            </a:rPr>
            <a:t>princípios</a:t>
          </a:r>
          <a:r>
            <a:rPr lang="pt-BR" sz="2400" kern="1200" dirty="0" smtClean="0">
              <a:solidFill>
                <a:schemeClr val="bg1"/>
              </a:solidFill>
            </a:rPr>
            <a:t>.</a:t>
          </a:r>
          <a:endParaRPr lang="pt-BR" sz="2400" kern="1200" dirty="0">
            <a:solidFill>
              <a:schemeClr val="bg1"/>
            </a:solidFill>
          </a:endParaRPr>
        </a:p>
      </dsp:txBody>
      <dsp:txXfrm rot="-5400000">
        <a:off x="835711" y="3272121"/>
        <a:ext cx="9595756" cy="700253"/>
      </dsp:txXfrm>
    </dsp:sp>
    <dsp:sp modelId="{070F7584-69AF-4A69-8EFA-6DD10687377C}">
      <dsp:nvSpPr>
        <dsp:cNvPr id="0" name=""/>
        <dsp:cNvSpPr/>
      </dsp:nvSpPr>
      <dsp:spPr>
        <a:xfrm rot="5400000">
          <a:off x="-179080" y="4491058"/>
          <a:ext cx="1193872" cy="835710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Art. 208</a:t>
          </a:r>
          <a:endParaRPr lang="pt-BR" sz="1200" b="1" kern="1200" dirty="0">
            <a:solidFill>
              <a:schemeClr val="tx1"/>
            </a:solidFill>
          </a:endParaRPr>
        </a:p>
      </dsp:txBody>
      <dsp:txXfrm rot="-5400000">
        <a:off x="1" y="4729832"/>
        <a:ext cx="835710" cy="358162"/>
      </dsp:txXfrm>
    </dsp:sp>
    <dsp:sp modelId="{DF456192-D2B1-4F95-948C-8E521B189031}">
      <dsp:nvSpPr>
        <dsp:cNvPr id="0" name=""/>
        <dsp:cNvSpPr/>
      </dsp:nvSpPr>
      <dsp:spPr>
        <a:xfrm rot="5400000">
          <a:off x="5264521" y="-116833"/>
          <a:ext cx="776017" cy="9633638"/>
        </a:xfrm>
        <a:prstGeom prst="round2SameRect">
          <a:avLst/>
        </a:prstGeom>
        <a:solidFill>
          <a:srgbClr val="0070C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bg1"/>
              </a:solidFill>
            </a:rPr>
            <a:t>Afirma </a:t>
          </a:r>
          <a:r>
            <a:rPr lang="pt-BR" sz="2400" b="1" kern="1200" dirty="0" smtClean="0">
              <a:solidFill>
                <a:schemeClr val="bg1"/>
              </a:solidFill>
            </a:rPr>
            <a:t>deveres do Estado</a:t>
          </a:r>
          <a:r>
            <a:rPr lang="pt-BR" sz="2400" kern="1200" dirty="0" smtClean="0">
              <a:solidFill>
                <a:schemeClr val="bg1"/>
              </a:solidFill>
            </a:rPr>
            <a:t>.</a:t>
          </a:r>
          <a:endParaRPr lang="pt-BR" sz="2400" kern="1200" dirty="0">
            <a:solidFill>
              <a:schemeClr val="bg1"/>
            </a:solidFill>
          </a:endParaRPr>
        </a:p>
      </dsp:txBody>
      <dsp:txXfrm rot="-5400000">
        <a:off x="835711" y="4349859"/>
        <a:ext cx="9595756" cy="7002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9A8FC-DBB2-4EA5-8C57-7193611C5A71}">
      <dsp:nvSpPr>
        <dsp:cNvPr id="0" name=""/>
        <dsp:cNvSpPr/>
      </dsp:nvSpPr>
      <dsp:spPr>
        <a:xfrm>
          <a:off x="1210733" y="0"/>
          <a:ext cx="4842934" cy="4842934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pt-BR" sz="4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PNE</a:t>
          </a:r>
        </a:p>
        <a:p>
          <a:pPr lvl="0" algn="ctr" defTabSz="19558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pt-BR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(Metas e estratégias)</a:t>
          </a:r>
          <a:r>
            <a:rPr lang="pt-BR" sz="2400" b="1" kern="1200" dirty="0" smtClean="0">
              <a:solidFill>
                <a:schemeClr val="tx1"/>
              </a:solidFill>
            </a:rPr>
            <a:t> 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2360929" y="363220"/>
        <a:ext cx="2542540" cy="823298"/>
      </dsp:txXfrm>
    </dsp:sp>
    <dsp:sp modelId="{F4C62708-2683-4712-A7F9-07015711E0F7}">
      <dsp:nvSpPr>
        <dsp:cNvPr id="0" name=""/>
        <dsp:cNvSpPr/>
      </dsp:nvSpPr>
      <dsp:spPr>
        <a:xfrm>
          <a:off x="2123765" y="1723273"/>
          <a:ext cx="3041277" cy="31196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pt-BR" sz="4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SNE</a:t>
          </a:r>
          <a:r>
            <a:rPr lang="pt-BR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pt-BR" sz="32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t-B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(Regime de Colaboração)</a:t>
          </a:r>
          <a:endParaRPr lang="pt-B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69150" y="2503188"/>
        <a:ext cx="2150508" cy="15598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C6142-2B95-42CF-A7AA-4D13FE199BFD}">
      <dsp:nvSpPr>
        <dsp:cNvPr id="0" name=""/>
        <dsp:cNvSpPr/>
      </dsp:nvSpPr>
      <dsp:spPr>
        <a:xfrm>
          <a:off x="0" y="3154150"/>
          <a:ext cx="8071892" cy="690051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Quanto?</a:t>
          </a:r>
          <a:endParaRPr lang="pt-BR" sz="2400" kern="1200" dirty="0"/>
        </a:p>
      </dsp:txBody>
      <dsp:txXfrm>
        <a:off x="0" y="3154150"/>
        <a:ext cx="8071892" cy="690051"/>
      </dsp:txXfrm>
    </dsp:sp>
    <dsp:sp modelId="{14E12742-E181-4A6F-939A-570E05484B79}">
      <dsp:nvSpPr>
        <dsp:cNvPr id="0" name=""/>
        <dsp:cNvSpPr/>
      </dsp:nvSpPr>
      <dsp:spPr>
        <a:xfrm rot="10800000">
          <a:off x="0" y="2103202"/>
          <a:ext cx="8071892" cy="106129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Quando?</a:t>
          </a:r>
          <a:endParaRPr lang="pt-BR" sz="2400" kern="1200" dirty="0"/>
        </a:p>
      </dsp:txBody>
      <dsp:txXfrm rot="10800000">
        <a:off x="0" y="2103202"/>
        <a:ext cx="8071892" cy="689600"/>
      </dsp:txXfrm>
    </dsp:sp>
    <dsp:sp modelId="{E315BC22-EEE7-48B2-921C-C02F0D82E7DB}">
      <dsp:nvSpPr>
        <dsp:cNvPr id="0" name=""/>
        <dsp:cNvSpPr/>
      </dsp:nvSpPr>
      <dsp:spPr>
        <a:xfrm rot="10800000">
          <a:off x="0" y="1052255"/>
          <a:ext cx="8071892" cy="106129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Como?</a:t>
          </a:r>
          <a:endParaRPr lang="pt-BR" sz="2400" kern="1200" dirty="0"/>
        </a:p>
      </dsp:txBody>
      <dsp:txXfrm rot="10800000">
        <a:off x="0" y="1052255"/>
        <a:ext cx="8071892" cy="689600"/>
      </dsp:txXfrm>
    </dsp:sp>
    <dsp:sp modelId="{B65458E3-D933-4B03-BB50-6AAE5D02A8D7}">
      <dsp:nvSpPr>
        <dsp:cNvPr id="0" name=""/>
        <dsp:cNvSpPr/>
      </dsp:nvSpPr>
      <dsp:spPr>
        <a:xfrm rot="10800000">
          <a:off x="0" y="1307"/>
          <a:ext cx="8071892" cy="106129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 quê</a:t>
          </a:r>
          <a:endParaRPr lang="pt-BR" sz="2400" kern="1200" dirty="0"/>
        </a:p>
      </dsp:txBody>
      <dsp:txXfrm rot="10800000">
        <a:off x="0" y="1307"/>
        <a:ext cx="8071892" cy="689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C6A63-AE9B-43CF-95BA-40E8EE4D7D44}" type="datetimeFigureOut">
              <a:rPr lang="pt-BR" smtClean="0"/>
              <a:t>14/11/2019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39EA4-2D98-4D65-A0DE-0A2AC8AB1E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918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E06BE-A343-4765-9105-63A54BFCCA35}" type="datetimeFigureOut">
              <a:rPr lang="pt-BR" smtClean="0"/>
              <a:t>14/11/2019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4F97A-6A00-49B6-B692-A9AEE61763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126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CFE94-55DD-4087-8E72-71BD06CF99A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126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A3C5E-732E-4995-A03C-07B66789FA1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012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A3C5E-732E-4995-A03C-07B66789FA1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441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A3C5E-732E-4995-A03C-07B66789FA1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050471" y="6356350"/>
            <a:ext cx="1692729" cy="365125"/>
          </a:xfrm>
        </p:spPr>
        <p:txBody>
          <a:bodyPr/>
          <a:lstStyle/>
          <a:p>
            <a:fld id="{E35E6B5A-F611-4089-9E75-3B2EB06473CD}" type="datetimeFigureOut">
              <a:rPr lang="pt-BR" smtClean="0"/>
              <a:t>14/11/2019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75190" y="6356350"/>
            <a:ext cx="3248024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04857" y="6378122"/>
            <a:ext cx="2405744" cy="365125"/>
          </a:xfrm>
          <a:prstGeom prst="rect">
            <a:avLst/>
          </a:prstGeom>
        </p:spPr>
        <p:txBody>
          <a:bodyPr/>
          <a:lstStyle/>
          <a:p>
            <a:fld id="{C944F360-B4DF-4567-AE27-A2C93988433D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/>
          <a:srcRect l="286" t="-973" r="-286" b="51998"/>
          <a:stretch/>
        </p:blipFill>
        <p:spPr>
          <a:xfrm>
            <a:off x="8827747" y="4916089"/>
            <a:ext cx="3802463" cy="164459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-86971" y="0"/>
            <a:ext cx="8153400" cy="7063808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30629" y="106136"/>
            <a:ext cx="11887199" cy="2240642"/>
          </a:xfrm>
        </p:spPr>
        <p:txBody>
          <a:bodyPr anchor="b">
            <a:normAutofit/>
          </a:bodyPr>
          <a:lstStyle>
            <a:lvl1pPr algn="ctr">
              <a:defRPr sz="5500" b="1">
                <a:latin typeface="+mn-lt"/>
                <a:ea typeface="Kozuka Gothic Pro B" panose="020B0800000000000000" pitchFamily="34" charset="-128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30629" y="2452914"/>
            <a:ext cx="9895114" cy="3903436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  <a:ea typeface="Kozuka Gothic Pr6N L" panose="020B0200000000000000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640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1" y="1244656"/>
            <a:ext cx="11993336" cy="147252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/>
          <a:srcRect l="73201"/>
          <a:stretch/>
        </p:blipFill>
        <p:spPr>
          <a:xfrm>
            <a:off x="10787743" y="-1347107"/>
            <a:ext cx="1266846" cy="304527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5872069" y="430493"/>
            <a:ext cx="447862" cy="12192000"/>
          </a:xfrm>
          <a:prstGeom prst="rect">
            <a:avLst/>
          </a:prstGeom>
        </p:spPr>
      </p:pic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57151" y="2717176"/>
            <a:ext cx="11993335" cy="3512174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099100" y="6378122"/>
            <a:ext cx="2215601" cy="365125"/>
          </a:xfrm>
        </p:spPr>
        <p:txBody>
          <a:bodyPr/>
          <a:lstStyle>
            <a:lvl1pPr>
              <a:defRPr b="1"/>
            </a:lvl1pPr>
          </a:lstStyle>
          <a:p>
            <a:fld id="{E35E6B5A-F611-4089-9E75-3B2EB06473CD}" type="datetimeFigureOut">
              <a:rPr lang="pt-BR" smtClean="0"/>
              <a:pPr/>
              <a:t>14/11/2019</a:t>
            </a:fld>
            <a:endParaRPr lang="pt-BR" dirty="0"/>
          </a:p>
        </p:txBody>
      </p:sp>
      <p:sp>
        <p:nvSpPr>
          <p:cNvPr id="11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360338" y="6378122"/>
            <a:ext cx="3225518" cy="365125"/>
          </a:xfrm>
        </p:spPr>
        <p:txBody>
          <a:bodyPr/>
          <a:lstStyle>
            <a:lvl1pPr>
              <a:defRPr b="1"/>
            </a:lvl1pPr>
          </a:lstStyle>
          <a:p>
            <a:endParaRPr lang="pt-BR" dirty="0"/>
          </a:p>
        </p:txBody>
      </p:sp>
      <p:sp>
        <p:nvSpPr>
          <p:cNvPr id="1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85857" y="6382658"/>
            <a:ext cx="3105149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C944F360-B4DF-4567-AE27-A2C93988433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7429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99100" y="365125"/>
            <a:ext cx="109513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9100" y="1825625"/>
            <a:ext cx="8591907" cy="3789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99100" y="6356350"/>
            <a:ext cx="2182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E6B5A-F611-4089-9E75-3B2EB06473CD}" type="datetimeFigureOut">
              <a:rPr lang="pt-BR" smtClean="0"/>
              <a:t>14/11/2019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60338" y="6356350"/>
            <a:ext cx="29261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36542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360-B4DF-4567-AE27-A2C9398843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514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Kozuka Gothic Pro B" panose="020B0800000000000000" pitchFamily="34" charset="-128"/>
          <a:ea typeface="Kozuka Gothic Pro B" panose="020B08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98962" y="351175"/>
            <a:ext cx="9918865" cy="1737398"/>
          </a:xfrm>
        </p:spPr>
        <p:txBody>
          <a:bodyPr anchor="t">
            <a:normAutofit/>
          </a:bodyPr>
          <a:lstStyle/>
          <a:p>
            <a:pPr algn="r"/>
            <a:r>
              <a:rPr lang="pt-BR" sz="4000" dirty="0" smtClean="0">
                <a:solidFill>
                  <a:schemeClr val="accent1">
                    <a:lumMod val="75000"/>
                  </a:schemeClr>
                </a:solidFill>
              </a:rPr>
              <a:t>O </a:t>
            </a:r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novo </a:t>
            </a:r>
            <a:r>
              <a:rPr lang="pt-BR" sz="4000" dirty="0" err="1">
                <a:solidFill>
                  <a:schemeClr val="accent1">
                    <a:lumMod val="75000"/>
                  </a:schemeClr>
                </a:solidFill>
              </a:rPr>
              <a:t>Fundeb</a:t>
            </a:r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 como mecanismo de financiamento para a garantia da qualidade da educação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94830" y="3462847"/>
            <a:ext cx="7322998" cy="1532233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pt-BR" b="1" dirty="0"/>
              <a:t>Luiz Miguel Martins Garcia  </a:t>
            </a:r>
            <a:endParaRPr lang="pt-BR" b="1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Dirigente Municipal de Educação de </a:t>
            </a:r>
            <a:r>
              <a:rPr lang="pt-BR" dirty="0" err="1"/>
              <a:t>Sud</a:t>
            </a:r>
            <a:r>
              <a:rPr lang="pt-BR" dirty="0"/>
              <a:t> </a:t>
            </a:r>
            <a:r>
              <a:rPr lang="pt-BR" dirty="0" err="1"/>
              <a:t>Mennucci</a:t>
            </a:r>
            <a:r>
              <a:rPr lang="pt-BR" dirty="0"/>
              <a:t>/ SP </a:t>
            </a:r>
            <a:r>
              <a:rPr lang="pt-BR" dirty="0" smtClean="0"/>
              <a:t>Presidente </a:t>
            </a:r>
            <a:r>
              <a:rPr lang="pt-BR" dirty="0" smtClean="0"/>
              <a:t>da </a:t>
            </a:r>
            <a:r>
              <a:rPr lang="pt-BR" dirty="0" err="1" smtClean="0"/>
              <a:t>Undime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27251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/>
          </p:nvPr>
        </p:nvGraphicFramePr>
        <p:xfrm>
          <a:off x="-436728" y="1401190"/>
          <a:ext cx="6823880" cy="5272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020832" y="1924037"/>
            <a:ext cx="5893664" cy="3930852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>
              <a:buClr>
                <a:srgbClr val="00B050"/>
              </a:buClr>
              <a:buSzPct val="60000"/>
            </a:pP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União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18%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é responsável apenas pela rede pública federal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 1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das matrículas de educação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básica).</a:t>
            </a:r>
          </a:p>
          <a:p>
            <a:pPr>
              <a:buClr>
                <a:srgbClr val="00B050"/>
              </a:buClr>
              <a:buSzPct val="60000"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SzPct val="60000"/>
            </a:pP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aplicam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são responsáveis pelo universo de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matrículas da educação básica (81%).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SzPct val="60000"/>
              <a:buNone/>
            </a:pP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SzPct val="60000"/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36478" y="40943"/>
            <a:ext cx="10699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en-US" sz="3600" b="1" i="0" u="none" strike="noStrike" kern="1200" spc="0" baseline="0" dirty="0" err="1" smtClean="0">
                <a:solidFill>
                  <a:srgbClr val="5B9BD5">
                    <a:lumMod val="75000"/>
                  </a:srgbClr>
                </a:solidFill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defRPr>
            </a:pP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Matrículas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 da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Educação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Básica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 –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2018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15625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13899" y="1842447"/>
            <a:ext cx="11491414" cy="4367284"/>
          </a:xfrm>
          <a:solidFill>
            <a:schemeClr val="accent1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 marL="544513" indent="-457200" algn="just">
              <a:buFont typeface="Wingdings" panose="05000000000000000000" pitchFamily="2" charset="2"/>
              <a:buChar char="v"/>
              <a:defRPr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1663" indent="-514350" algn="just">
              <a:buClr>
                <a:srgbClr val="00B0F0"/>
              </a:buClr>
              <a:buFont typeface="+mj-lt"/>
              <a:buAutoNum type="arabicPeriod"/>
              <a:defRPr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Atingir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 mínimo,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PIB no 5º ano do PNE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e, no mínimo, o equivalente a 10%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PIB ao final do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decênio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20 do PNE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1663" indent="-514350" algn="just">
              <a:buClr>
                <a:srgbClr val="00B0F0"/>
              </a:buClr>
              <a:buFont typeface="+mj-lt"/>
              <a:buAutoNum type="arabicPeriod"/>
              <a:defRPr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1663" indent="-514350" algn="just">
              <a:buClr>
                <a:srgbClr val="00B0F0"/>
              </a:buClr>
              <a:buFont typeface="+mj-lt"/>
              <a:buAutoNum type="arabicPeriod"/>
              <a:defRPr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Regulamentar a distribuição dos recursos advindos da Lei dos Royalties e Fundo Social do </a:t>
            </a:r>
            <a:r>
              <a:rPr 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-Sal – </a:t>
            </a:r>
            <a:r>
              <a:rPr lang="pt-BR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 20.3 do PNE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1663" indent="-514350" algn="just">
              <a:buClr>
                <a:srgbClr val="00B0F0"/>
              </a:buClr>
              <a:buFont typeface="+mj-lt"/>
              <a:buAutoNum type="arabicPeriod"/>
              <a:defRPr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1663" indent="-514350" algn="just">
              <a:buClr>
                <a:srgbClr val="00B0F0"/>
              </a:buClr>
              <a:buFont typeface="+mj-lt"/>
              <a:buAutoNum type="arabicPeriod"/>
              <a:defRPr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o Custo Aluno-Qualidade Inicial (CAQi) e o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CAQ - </a:t>
            </a:r>
            <a:r>
              <a:rPr lang="pt-BR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 20.10 </a:t>
            </a:r>
            <a:r>
              <a:rPr lang="pt-BR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PNE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1663" indent="-514350" algn="just">
              <a:buClr>
                <a:srgbClr val="00B0F0"/>
              </a:buClr>
              <a:buFont typeface="+mj-lt"/>
              <a:buAutoNum type="arabicPeriod"/>
              <a:defRPr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1663" indent="-514350" algn="just">
              <a:buClr>
                <a:srgbClr val="00B0F0"/>
              </a:buClr>
              <a:buFont typeface="+mj-lt"/>
              <a:buAutoNum type="arabicPeriod"/>
              <a:defRPr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Abandonar a lógica dos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financeiros “disponíveis”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efetivar a lógica dos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financeiros “necessários”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uma educação pública de 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 (</a:t>
            </a:r>
            <a:r>
              <a:rPr 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Fundeb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permanente)  - </a:t>
            </a:r>
            <a:r>
              <a:rPr lang="pt-BR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 20.1 do PNE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v"/>
              <a:defRPr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13899" y="163773"/>
            <a:ext cx="10849970" cy="1135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Kozuka Gothic Pro B" panose="020B0800000000000000" pitchFamily="34" charset="-128"/>
                <a:cs typeface="+mj-cs"/>
              </a:defRPr>
            </a:lvl1pPr>
          </a:lstStyle>
          <a:p>
            <a:pPr>
              <a:defRPr/>
            </a:pP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Ampliar o investimento público em educação pública  </a:t>
            </a:r>
            <a:r>
              <a:rPr lang="pt-BR" sz="3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 20 do PNE</a:t>
            </a:r>
            <a:r>
              <a:rPr lang="pt-BR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3237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9104" y="1732969"/>
            <a:ext cx="11259500" cy="1058357"/>
          </a:xfrm>
        </p:spPr>
        <p:txBody>
          <a:bodyPr>
            <a:normAutofit/>
          </a:bodyPr>
          <a:lstStyle/>
          <a:p>
            <a:pPr marL="0" indent="0" algn="just">
              <a:buSzPct val="60000"/>
              <a:buNone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Assistência supletiva da União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é insuficiente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 nem sempre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ocorre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conforme a previsão:</a:t>
            </a:r>
          </a:p>
          <a:p>
            <a:pPr marL="0" indent="0" algn="just">
              <a:buSzPct val="60000"/>
              <a:buNone/>
            </a:pP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SzPct val="60000"/>
              <a:buNone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entágono 1"/>
          <p:cNvSpPr/>
          <p:nvPr/>
        </p:nvSpPr>
        <p:spPr>
          <a:xfrm>
            <a:off x="489103" y="2791326"/>
            <a:ext cx="10426889" cy="1016684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B050"/>
              </a:buClr>
              <a:buSzPct val="60000"/>
            </a:pP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Fundeb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– participação tímida (limitada a um mínimo de 10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entágono 4"/>
          <p:cNvSpPr/>
          <p:nvPr/>
        </p:nvSpPr>
        <p:spPr>
          <a:xfrm>
            <a:off x="489103" y="3916098"/>
            <a:ext cx="10426889" cy="106735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B050"/>
              </a:buClr>
              <a:buSzPct val="60000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Transferências Automáticas – valores pequenos diante da realidade (PNAE, PNATE, PDDE)</a:t>
            </a:r>
          </a:p>
        </p:txBody>
      </p:sp>
      <p:sp>
        <p:nvSpPr>
          <p:cNvPr id="6" name="Pentágono 5"/>
          <p:cNvSpPr/>
          <p:nvPr/>
        </p:nvSpPr>
        <p:spPr>
          <a:xfrm>
            <a:off x="489103" y="5091541"/>
            <a:ext cx="10426889" cy="1082138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B050"/>
              </a:buClr>
              <a:buSzPct val="60000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Transferências Voluntárias – redução em tempos de crise e atraso nos pagamentos (obras, Novo Mais Educação, Mais Alfabetização, Educação Conectada, Brasil Carinhoso,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13899" y="163773"/>
            <a:ext cx="10849970" cy="1135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Kozuka Gothic Pro B" panose="020B0800000000000000" pitchFamily="34" charset="-128"/>
                <a:cs typeface="+mj-cs"/>
              </a:defRPr>
            </a:lvl1pPr>
          </a:lstStyle>
          <a:p>
            <a:pPr>
              <a:defRPr/>
            </a:pPr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Ampliar o investimento público em educação pública  </a:t>
            </a:r>
            <a:r>
              <a:rPr lang="pt-BR" sz="3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 20 do PNE</a:t>
            </a:r>
            <a:r>
              <a:rPr lang="pt-BR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3274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91068" y="5227092"/>
            <a:ext cx="11614245" cy="2756847"/>
          </a:xfrm>
        </p:spPr>
        <p:txBody>
          <a:bodyPr>
            <a:normAutofit/>
          </a:bodyPr>
          <a:lstStyle/>
          <a:p>
            <a:pPr lvl="0"/>
            <a:r>
              <a:rPr lang="pt-BR" sz="2400" b="0" dirty="0"/>
              <a:t/>
            </a:r>
            <a:br>
              <a:rPr lang="pt-BR" sz="2400" b="0" dirty="0"/>
            </a:br>
            <a:endParaRPr lang="pt-BR" sz="2400" b="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13899" y="313898"/>
            <a:ext cx="10426889" cy="470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Kozuka Gothic Pro B" panose="020B0800000000000000" pitchFamily="34" charset="-128"/>
                <a:cs typeface="+mj-cs"/>
              </a:defRPr>
            </a:lvl1pPr>
          </a:lstStyle>
          <a:p>
            <a:pPr>
              <a:defRPr/>
            </a:pPr>
            <a:endParaRPr lang="pt-BR" sz="2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13898" y="138415"/>
            <a:ext cx="6211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Estrutura atual do </a:t>
            </a:r>
            <a:r>
              <a:rPr lang="pt-BR" sz="3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Fundeb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: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Kozuka Gothic Pro B" panose="020B0800000000000000" pitchFamily="34" charset="-128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68" y="1702468"/>
            <a:ext cx="6324600" cy="43434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13898" y="1179248"/>
            <a:ext cx="3382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B050"/>
                </a:solidFill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Cesta de impostos</a:t>
            </a:r>
            <a:endParaRPr lang="pt-BR" sz="2800" b="1" dirty="0">
              <a:solidFill>
                <a:srgbClr val="00B050"/>
              </a:solidFill>
              <a:latin typeface="Arial" pitchFamily="34" charset="0"/>
              <a:ea typeface="Kozuka Gothic Pro B" panose="020B0800000000000000" pitchFamily="34" charset="-128"/>
              <a:cs typeface="Arial" pitchFamily="34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7025424" y="1861963"/>
            <a:ext cx="4909902" cy="402148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endParaRPr lang="pt-BR" sz="2000" b="1" dirty="0" smtClean="0"/>
          </a:p>
          <a:p>
            <a:r>
              <a:rPr lang="pt-BR" sz="2000" b="1" dirty="0" smtClean="0"/>
              <a:t>Valor total do </a:t>
            </a:r>
            <a:r>
              <a:rPr lang="pt-BR" sz="2000" b="1" dirty="0" err="1" smtClean="0"/>
              <a:t>Fundeb</a:t>
            </a:r>
            <a:r>
              <a:rPr lang="pt-BR" sz="2000" b="1" dirty="0" smtClean="0"/>
              <a:t>:</a:t>
            </a:r>
          </a:p>
          <a:p>
            <a:pPr marL="457200" lvl="1" indent="0">
              <a:buNone/>
            </a:pPr>
            <a:r>
              <a:rPr lang="pt-BR" sz="2000" dirty="0" smtClean="0"/>
              <a:t>R</a:t>
            </a:r>
            <a:r>
              <a:rPr lang="pt-BR" sz="2000" dirty="0"/>
              <a:t>$ </a:t>
            </a:r>
            <a:r>
              <a:rPr lang="pt-BR" sz="2000" dirty="0" smtClean="0"/>
              <a:t>156,3 bilhões (2,3% do PIB)</a:t>
            </a:r>
          </a:p>
          <a:p>
            <a:pPr marL="457200" lvl="1" indent="0">
              <a:buNone/>
            </a:pPr>
            <a:r>
              <a:rPr lang="pt-BR" sz="2000" dirty="0" smtClean="0"/>
              <a:t>90</a:t>
            </a:r>
            <a:r>
              <a:rPr lang="pt-BR" sz="2000" dirty="0"/>
              <a:t>% </a:t>
            </a:r>
            <a:r>
              <a:rPr lang="pt-BR" sz="2000" dirty="0" smtClean="0"/>
              <a:t>de estados e municípios</a:t>
            </a:r>
          </a:p>
          <a:p>
            <a:pPr marL="457200" lvl="1" indent="0">
              <a:buNone/>
            </a:pPr>
            <a:endParaRPr lang="pt-BR" sz="2000" dirty="0" smtClean="0"/>
          </a:p>
          <a:p>
            <a:r>
              <a:rPr lang="pt-BR" sz="2000" b="1" dirty="0" smtClean="0"/>
              <a:t>Complementação da União:</a:t>
            </a:r>
          </a:p>
          <a:p>
            <a:pPr marL="457200" lvl="1" indent="0">
              <a:buNone/>
            </a:pPr>
            <a:r>
              <a:rPr lang="pt-BR" sz="2000" dirty="0"/>
              <a:t>R$ 14,3 bilhões (0,2% do PIB)</a:t>
            </a:r>
          </a:p>
          <a:p>
            <a:pPr marL="457200" lvl="1" indent="0">
              <a:buNone/>
            </a:pPr>
            <a:r>
              <a:rPr lang="pt-BR" sz="2000" dirty="0"/>
              <a:t>10% da </a:t>
            </a:r>
            <a:r>
              <a:rPr lang="pt-BR" sz="2000" dirty="0" smtClean="0"/>
              <a:t>União</a:t>
            </a:r>
          </a:p>
          <a:p>
            <a:pPr marL="457200" lvl="1" indent="0">
              <a:buNone/>
            </a:pPr>
            <a:endParaRPr lang="pt-BR" sz="2000" dirty="0"/>
          </a:p>
          <a:p>
            <a:r>
              <a:rPr lang="pt-BR" sz="2000" b="1" dirty="0" smtClean="0"/>
              <a:t>Transferência dos estados:</a:t>
            </a:r>
          </a:p>
          <a:p>
            <a:pPr marL="457200" lvl="1" indent="0">
              <a:buNone/>
            </a:pPr>
            <a:r>
              <a:rPr lang="pt-BR" sz="2000" dirty="0" smtClean="0"/>
              <a:t>R$ 22 bilhões </a:t>
            </a:r>
          </a:p>
          <a:p>
            <a:pPr marL="457200" lvl="1" indent="0">
              <a:buNone/>
            </a:pPr>
            <a:endParaRPr lang="pt-BR" sz="2000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6888571" y="1335267"/>
            <a:ext cx="3603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Estimativas de 2019</a:t>
            </a:r>
            <a:endParaRPr lang="pt-BR" sz="2800" b="1" dirty="0">
              <a:solidFill>
                <a:srgbClr val="0070C0"/>
              </a:solidFill>
              <a:latin typeface="Arial" pitchFamily="34" charset="0"/>
              <a:ea typeface="Kozuka Gothic Pro B" panose="020B0800000000000000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5731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91068" y="5227092"/>
            <a:ext cx="11614245" cy="2756847"/>
          </a:xfrm>
        </p:spPr>
        <p:txBody>
          <a:bodyPr>
            <a:normAutofit/>
          </a:bodyPr>
          <a:lstStyle/>
          <a:p>
            <a:pPr lvl="0"/>
            <a:r>
              <a:rPr lang="pt-BR" sz="2400" b="0" dirty="0"/>
              <a:t/>
            </a:r>
            <a:br>
              <a:rPr lang="pt-BR" sz="2400" b="0" dirty="0"/>
            </a:br>
            <a:endParaRPr lang="pt-BR" sz="2400" b="0" dirty="0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313899" y="1255595"/>
            <a:ext cx="11395880" cy="4776716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apoio à última proposta de Substitutivo apresentada pela Deputada professora Dorinha; 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criação de um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“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Fundeb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permanente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” - sem prazo de vigência, cujo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texto passe a constar na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Constituição Federal,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por meio de Emenda Constitucional; </a:t>
            </a: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complementação da União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ao novo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Fundo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na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ordem de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40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%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do total de seus recursos; 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composição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financeira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que respeite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as premissas estabelecidas pelo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Custo Aluno-Qualidade (CAQ)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e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Custo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Aluno-Qualidade Inicial (CAQi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)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– Campanha Nacional pelo Direito à Educação -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de maneira a considerar os custos-alunos investidos pelos municípios na oferta das etapas e modalidades que lhes são de responsabilidade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constitucional;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sistema híbrido: VAA (10%); VAAT (30%)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13899" y="313898"/>
            <a:ext cx="10426889" cy="941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Kozuka Gothic Pro B" panose="020B0800000000000000" pitchFamily="34" charset="-128"/>
                <a:cs typeface="+mj-cs"/>
              </a:defRPr>
            </a:lvl1pPr>
          </a:lstStyle>
          <a:p>
            <a:pPr>
              <a:defRPr/>
            </a:pPr>
            <a:endParaRPr lang="pt-BR" sz="2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91068" y="138415"/>
            <a:ext cx="10084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Posicionamento da Undime 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ao novo Fundeb:</a:t>
            </a:r>
          </a:p>
        </p:txBody>
      </p:sp>
    </p:spTree>
    <p:extLst>
      <p:ext uri="{BB962C8B-B14F-4D97-AF65-F5344CB8AC3E}">
        <p14:creationId xmlns:p14="http://schemas.microsoft.com/office/powerpoint/2010/main" val="29933113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91068" y="5227092"/>
            <a:ext cx="11614245" cy="2756847"/>
          </a:xfrm>
        </p:spPr>
        <p:txBody>
          <a:bodyPr>
            <a:normAutofit/>
          </a:bodyPr>
          <a:lstStyle/>
          <a:p>
            <a:pPr lvl="0"/>
            <a:r>
              <a:rPr lang="pt-BR" sz="2400" b="0" dirty="0"/>
              <a:t/>
            </a:r>
            <a:br>
              <a:rPr lang="pt-BR" sz="2400" b="0" dirty="0"/>
            </a:br>
            <a:endParaRPr lang="pt-BR" sz="2400" b="0" dirty="0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313899" y="1255595"/>
            <a:ext cx="11395880" cy="4776716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Propostas de alteração apresentadas à Comissão Especial:</a:t>
            </a:r>
          </a:p>
          <a:p>
            <a:pPr marL="0" indent="0" algn="just">
              <a:buNone/>
            </a:pPr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manutenção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do percentual mínimo de 60% para remuneração dos profissionais do magistério, por tratar-se de uma categoria exclusiva da educação e com piso salarial nacional definido em Lei;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estabelecimento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de um percentual mínimo de 15% a ser investido em Manutenção e Desenvolvimento do Ensino (MDE), subtraindo do cálculo os gastos com o pessoal da educação e investimentos. Os parâmetros para estes cálculos foram extraídos do SimCAQ, conforme planilha anexa.</a:t>
            </a:r>
          </a:p>
          <a:p>
            <a:pPr algn="just"/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13899" y="313898"/>
            <a:ext cx="10426889" cy="941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Kozuka Gothic Pro B" panose="020B0800000000000000" pitchFamily="34" charset="-128"/>
                <a:cs typeface="+mj-cs"/>
              </a:defRPr>
            </a:lvl1pPr>
          </a:lstStyle>
          <a:p>
            <a:pPr>
              <a:defRPr/>
            </a:pPr>
            <a:endParaRPr lang="pt-BR" sz="2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91068" y="138415"/>
            <a:ext cx="10084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Posicionamento da Undime 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ao novo Fundeb:</a:t>
            </a:r>
          </a:p>
        </p:txBody>
      </p:sp>
    </p:spTree>
    <p:extLst>
      <p:ext uri="{BB962C8B-B14F-4D97-AF65-F5344CB8AC3E}">
        <p14:creationId xmlns:p14="http://schemas.microsoft.com/office/powerpoint/2010/main" val="14745525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752" y="1325563"/>
            <a:ext cx="11070550" cy="4638509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marL="514350" indent="-514350" algn="just">
              <a:buClr>
                <a:srgbClr val="00B050"/>
              </a:buClr>
              <a:buFont typeface="+mj-lt"/>
              <a:buAutoNum type="arabicPeriod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Queda de receitas na educação municipal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motivada pela crise econômica e pela diminuição da ação suplementar do Ministério da Educação.</a:t>
            </a:r>
          </a:p>
          <a:p>
            <a:pPr marL="514350" indent="-514350" algn="just">
              <a:buClr>
                <a:srgbClr val="00B050"/>
              </a:buClr>
              <a:buFont typeface="+mj-lt"/>
              <a:buAutoNum type="arabicPeriod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Limitação para cumprir piso do magistério e carreira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frente às previsões legais (art. 169 da CF e 15 a 23 da LRF).</a:t>
            </a:r>
          </a:p>
          <a:p>
            <a:pPr marL="514350" indent="-514350" algn="just">
              <a:buClr>
                <a:srgbClr val="00B050"/>
              </a:buClr>
              <a:buFont typeface="+mj-lt"/>
              <a:buAutoNum type="arabicPeriod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Cobrança dos órgãos de controle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(TCE e MP) para cumprimento dos PME.</a:t>
            </a:r>
          </a:p>
          <a:p>
            <a:pPr marL="514350" indent="-514350" algn="just">
              <a:buClr>
                <a:srgbClr val="00B050"/>
              </a:buClr>
              <a:buFont typeface="+mj-lt"/>
              <a:buAutoNum type="arabicPeriod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Cortes orçamentários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causados pela EC 95/ 17 (Teto dos Gastos).</a:t>
            </a:r>
          </a:p>
          <a:p>
            <a:pPr marL="514350" indent="-514350" algn="just">
              <a:buClr>
                <a:srgbClr val="00B050"/>
              </a:buClr>
              <a:buFont typeface="+mj-lt"/>
              <a:buAutoNum type="arabicPeriod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Indefinição sobre a continuidade de políticas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programas governamentais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just">
              <a:buClr>
                <a:srgbClr val="00B050"/>
              </a:buClr>
              <a:buFont typeface="+mj-lt"/>
              <a:buAutoNum type="arabicPeriod"/>
            </a:pP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Possível Proposta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Emenda à Constituição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desvinculação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percentuais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mínimos do orçamento da União,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passará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valer automaticamente a estados e municípios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3C97DD5F-C6B7-45E9-8A83-5808EB818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752" y="0"/>
            <a:ext cx="9705774" cy="1325563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Preocupações dos DME</a:t>
            </a:r>
            <a:endParaRPr lang="pt-BR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0404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63" y="0"/>
            <a:ext cx="5724104" cy="625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116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370" y="190215"/>
            <a:ext cx="10058400" cy="6286500"/>
          </a:xfrm>
          <a:prstGeom prst="rect">
            <a:avLst/>
          </a:prstGeom>
        </p:spPr>
      </p:pic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7533563" y="3302758"/>
            <a:ext cx="4422235" cy="2658260"/>
          </a:xfrm>
        </p:spPr>
        <p:txBody>
          <a:bodyPr>
            <a:normAutofit/>
          </a:bodyPr>
          <a:lstStyle/>
          <a:p>
            <a:pPr marL="0" indent="0">
              <a:buClr>
                <a:srgbClr val="9999FF"/>
              </a:buClr>
              <a:buNone/>
            </a:pP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Associação civil, sem fins lucrativos, fundada em 10 de outubro de 1986. </a:t>
            </a:r>
          </a:p>
          <a:p>
            <a:pPr marL="0" indent="0" algn="just">
              <a:buClr>
                <a:srgbClr val="9999FF"/>
              </a:buCl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Sede: Brasília/ DF</a:t>
            </a:r>
          </a:p>
          <a:p>
            <a:pPr algn="just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26 Seccionais</a:t>
            </a:r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0793" y="0"/>
            <a:ext cx="1501207" cy="124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51318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898" y="1286288"/>
            <a:ext cx="2344801" cy="1788817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0810" y="1769337"/>
            <a:ext cx="1029138" cy="85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upo 25"/>
          <p:cNvGrpSpPr/>
          <p:nvPr/>
        </p:nvGrpSpPr>
        <p:grpSpPr>
          <a:xfrm>
            <a:off x="5049672" y="4609803"/>
            <a:ext cx="1187876" cy="1030128"/>
            <a:chOff x="2316014" y="2643201"/>
            <a:chExt cx="1991582" cy="2060257"/>
          </a:xfrm>
        </p:grpSpPr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6014" y="2643201"/>
              <a:ext cx="1991582" cy="2060257"/>
            </a:xfrm>
            <a:prstGeom prst="rect">
              <a:avLst/>
            </a:prstGeom>
          </p:spPr>
        </p:pic>
        <p:sp>
          <p:nvSpPr>
            <p:cNvPr id="28" name="CaixaDeTexto 27"/>
            <p:cNvSpPr txBox="1"/>
            <p:nvPr/>
          </p:nvSpPr>
          <p:spPr>
            <a:xfrm>
              <a:off x="2616788" y="3460075"/>
              <a:ext cx="14501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Município</a:t>
              </a:r>
              <a:endParaRPr lang="pt-BR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90003" y="1715242"/>
            <a:ext cx="1187876" cy="1030128"/>
            <a:chOff x="2316014" y="2643201"/>
            <a:chExt cx="1991582" cy="2060257"/>
          </a:xfrm>
        </p:grpSpPr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6014" y="2643201"/>
              <a:ext cx="1991582" cy="2060257"/>
            </a:xfrm>
            <a:prstGeom prst="rect">
              <a:avLst/>
            </a:prstGeom>
          </p:spPr>
        </p:pic>
        <p:sp>
          <p:nvSpPr>
            <p:cNvPr id="31" name="CaixaDeTexto 30"/>
            <p:cNvSpPr txBox="1"/>
            <p:nvPr/>
          </p:nvSpPr>
          <p:spPr>
            <a:xfrm>
              <a:off x="2616788" y="3460075"/>
              <a:ext cx="14501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Município</a:t>
              </a:r>
              <a:endParaRPr lang="pt-BR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541093" y="4633981"/>
            <a:ext cx="1187876" cy="1030128"/>
            <a:chOff x="2316014" y="2643201"/>
            <a:chExt cx="1991582" cy="2060257"/>
          </a:xfrm>
        </p:grpSpPr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6014" y="2643201"/>
              <a:ext cx="1991582" cy="2060257"/>
            </a:xfrm>
            <a:prstGeom prst="rect">
              <a:avLst/>
            </a:prstGeom>
          </p:spPr>
        </p:pic>
        <p:sp>
          <p:nvSpPr>
            <p:cNvPr id="34" name="CaixaDeTexto 33"/>
            <p:cNvSpPr txBox="1"/>
            <p:nvPr/>
          </p:nvSpPr>
          <p:spPr>
            <a:xfrm>
              <a:off x="2616788" y="3460075"/>
              <a:ext cx="14501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Município</a:t>
              </a:r>
              <a:endParaRPr lang="pt-BR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2281242" y="4000200"/>
            <a:ext cx="1187876" cy="1030128"/>
            <a:chOff x="2316014" y="2643201"/>
            <a:chExt cx="1991582" cy="2060257"/>
          </a:xfrm>
        </p:grpSpPr>
        <p:pic>
          <p:nvPicPr>
            <p:cNvPr id="36" name="Imagem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6014" y="2643201"/>
              <a:ext cx="1991582" cy="2060257"/>
            </a:xfrm>
            <a:prstGeom prst="rect">
              <a:avLst/>
            </a:prstGeom>
          </p:spPr>
        </p:pic>
        <p:sp>
          <p:nvSpPr>
            <p:cNvPr id="37" name="CaixaDeTexto 36"/>
            <p:cNvSpPr txBox="1"/>
            <p:nvPr/>
          </p:nvSpPr>
          <p:spPr>
            <a:xfrm>
              <a:off x="2616788" y="3460075"/>
              <a:ext cx="14501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Município</a:t>
              </a:r>
              <a:endParaRPr lang="pt-BR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9604052" y="4788964"/>
            <a:ext cx="1187876" cy="1030128"/>
            <a:chOff x="2316014" y="2643201"/>
            <a:chExt cx="1991582" cy="2060257"/>
          </a:xfrm>
        </p:grpSpPr>
        <p:pic>
          <p:nvPicPr>
            <p:cNvPr id="39" name="Imagem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6014" y="2643201"/>
              <a:ext cx="1991582" cy="2060257"/>
            </a:xfrm>
            <a:prstGeom prst="rect">
              <a:avLst/>
            </a:prstGeom>
          </p:spPr>
        </p:pic>
        <p:sp>
          <p:nvSpPr>
            <p:cNvPr id="40" name="CaixaDeTexto 39"/>
            <p:cNvSpPr txBox="1"/>
            <p:nvPr/>
          </p:nvSpPr>
          <p:spPr>
            <a:xfrm>
              <a:off x="2616788" y="3460075"/>
              <a:ext cx="14501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Município</a:t>
              </a:r>
              <a:endParaRPr lang="pt-BR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10836838" y="126024"/>
            <a:ext cx="1296021" cy="1115921"/>
            <a:chOff x="2316014" y="2643201"/>
            <a:chExt cx="1991582" cy="2060257"/>
          </a:xfrm>
        </p:grpSpPr>
        <p:pic>
          <p:nvPicPr>
            <p:cNvPr id="42" name="Imagem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6014" y="2643201"/>
              <a:ext cx="1991582" cy="2060257"/>
            </a:xfrm>
            <a:prstGeom prst="rect">
              <a:avLst/>
            </a:prstGeom>
          </p:spPr>
        </p:pic>
        <p:sp>
          <p:nvSpPr>
            <p:cNvPr id="43" name="CaixaDeTexto 42"/>
            <p:cNvSpPr txBox="1"/>
            <p:nvPr/>
          </p:nvSpPr>
          <p:spPr>
            <a:xfrm>
              <a:off x="2616788" y="3460075"/>
              <a:ext cx="14501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Município</a:t>
              </a:r>
              <a:endParaRPr lang="pt-BR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2309324" y="193038"/>
            <a:ext cx="1187876" cy="1030128"/>
            <a:chOff x="2316014" y="2643201"/>
            <a:chExt cx="1991582" cy="2060257"/>
          </a:xfrm>
        </p:grpSpPr>
        <p:pic>
          <p:nvPicPr>
            <p:cNvPr id="45" name="Imagem 4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6014" y="2643201"/>
              <a:ext cx="1991582" cy="2060257"/>
            </a:xfrm>
            <a:prstGeom prst="rect">
              <a:avLst/>
            </a:prstGeom>
          </p:spPr>
        </p:pic>
        <p:sp>
          <p:nvSpPr>
            <p:cNvPr id="46" name="CaixaDeTexto 45"/>
            <p:cNvSpPr txBox="1"/>
            <p:nvPr/>
          </p:nvSpPr>
          <p:spPr>
            <a:xfrm>
              <a:off x="2616788" y="3460075"/>
              <a:ext cx="14501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Município</a:t>
              </a:r>
              <a:endParaRPr lang="pt-BR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8338965" y="53413"/>
            <a:ext cx="1187876" cy="1030128"/>
            <a:chOff x="2316014" y="2643201"/>
            <a:chExt cx="1991582" cy="2060257"/>
          </a:xfrm>
        </p:grpSpPr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6014" y="2643201"/>
              <a:ext cx="1991582" cy="2060257"/>
            </a:xfrm>
            <a:prstGeom prst="rect">
              <a:avLst/>
            </a:prstGeom>
          </p:spPr>
        </p:pic>
        <p:sp>
          <p:nvSpPr>
            <p:cNvPr id="49" name="CaixaDeTexto 48"/>
            <p:cNvSpPr txBox="1"/>
            <p:nvPr/>
          </p:nvSpPr>
          <p:spPr>
            <a:xfrm>
              <a:off x="2616788" y="3460075"/>
              <a:ext cx="14501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Município</a:t>
              </a:r>
              <a:endParaRPr lang="pt-BR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10422295" y="3218005"/>
            <a:ext cx="1187876" cy="1030128"/>
            <a:chOff x="2316014" y="2643201"/>
            <a:chExt cx="1991582" cy="2060257"/>
          </a:xfrm>
        </p:grpSpPr>
        <p:pic>
          <p:nvPicPr>
            <p:cNvPr id="51" name="Imagem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6014" y="2643201"/>
              <a:ext cx="1991582" cy="2060257"/>
            </a:xfrm>
            <a:prstGeom prst="rect">
              <a:avLst/>
            </a:prstGeom>
          </p:spPr>
        </p:pic>
        <p:sp>
          <p:nvSpPr>
            <p:cNvPr id="52" name="CaixaDeTexto 51"/>
            <p:cNvSpPr txBox="1"/>
            <p:nvPr/>
          </p:nvSpPr>
          <p:spPr>
            <a:xfrm>
              <a:off x="2616788" y="3460075"/>
              <a:ext cx="14501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Município</a:t>
              </a:r>
              <a:endParaRPr lang="pt-BR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6426919" y="4971327"/>
            <a:ext cx="1187876" cy="1030128"/>
            <a:chOff x="2316014" y="2643201"/>
            <a:chExt cx="1991582" cy="2060257"/>
          </a:xfrm>
        </p:grpSpPr>
        <p:pic>
          <p:nvPicPr>
            <p:cNvPr id="54" name="Imagem 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6014" y="2643201"/>
              <a:ext cx="1991582" cy="2060257"/>
            </a:xfrm>
            <a:prstGeom prst="rect">
              <a:avLst/>
            </a:prstGeom>
          </p:spPr>
        </p:pic>
        <p:sp>
          <p:nvSpPr>
            <p:cNvPr id="55" name="CaixaDeTexto 54"/>
            <p:cNvSpPr txBox="1"/>
            <p:nvPr/>
          </p:nvSpPr>
          <p:spPr>
            <a:xfrm>
              <a:off x="2616788" y="3460075"/>
              <a:ext cx="14501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Município</a:t>
              </a:r>
              <a:endParaRPr lang="pt-BR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upo 55"/>
          <p:cNvGrpSpPr/>
          <p:nvPr/>
        </p:nvGrpSpPr>
        <p:grpSpPr>
          <a:xfrm>
            <a:off x="8074691" y="5065282"/>
            <a:ext cx="1187876" cy="1030128"/>
            <a:chOff x="2316014" y="2643201"/>
            <a:chExt cx="1991582" cy="2060257"/>
          </a:xfrm>
        </p:grpSpPr>
        <p:pic>
          <p:nvPicPr>
            <p:cNvPr id="57" name="Imagem 5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6014" y="2643201"/>
              <a:ext cx="1991582" cy="2060257"/>
            </a:xfrm>
            <a:prstGeom prst="rect">
              <a:avLst/>
            </a:prstGeom>
          </p:spPr>
        </p:pic>
        <p:sp>
          <p:nvSpPr>
            <p:cNvPr id="58" name="CaixaDeTexto 57"/>
            <p:cNvSpPr txBox="1"/>
            <p:nvPr/>
          </p:nvSpPr>
          <p:spPr>
            <a:xfrm>
              <a:off x="2616788" y="3460075"/>
              <a:ext cx="14501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Município</a:t>
              </a:r>
              <a:endParaRPr lang="pt-BR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upo 58"/>
          <p:cNvGrpSpPr/>
          <p:nvPr/>
        </p:nvGrpSpPr>
        <p:grpSpPr>
          <a:xfrm>
            <a:off x="10933831" y="1889994"/>
            <a:ext cx="1187876" cy="1030128"/>
            <a:chOff x="2316014" y="2643201"/>
            <a:chExt cx="1991582" cy="2060257"/>
          </a:xfrm>
        </p:grpSpPr>
        <p:pic>
          <p:nvPicPr>
            <p:cNvPr id="60" name="Imagem 5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6014" y="2643201"/>
              <a:ext cx="1991582" cy="2060257"/>
            </a:xfrm>
            <a:prstGeom prst="rect">
              <a:avLst/>
            </a:prstGeom>
          </p:spPr>
        </p:pic>
        <p:sp>
          <p:nvSpPr>
            <p:cNvPr id="61" name="CaixaDeTexto 60"/>
            <p:cNvSpPr txBox="1"/>
            <p:nvPr/>
          </p:nvSpPr>
          <p:spPr>
            <a:xfrm>
              <a:off x="2616788" y="3460075"/>
              <a:ext cx="14501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Município</a:t>
              </a:r>
              <a:endParaRPr lang="pt-BR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upo 61"/>
          <p:cNvGrpSpPr/>
          <p:nvPr/>
        </p:nvGrpSpPr>
        <p:grpSpPr>
          <a:xfrm>
            <a:off x="9051702" y="2405058"/>
            <a:ext cx="1187876" cy="1030128"/>
            <a:chOff x="2316014" y="2643201"/>
            <a:chExt cx="1991582" cy="2060257"/>
          </a:xfrm>
        </p:grpSpPr>
        <p:pic>
          <p:nvPicPr>
            <p:cNvPr id="63" name="Imagem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6014" y="2643201"/>
              <a:ext cx="1991582" cy="2060257"/>
            </a:xfrm>
            <a:prstGeom prst="rect">
              <a:avLst/>
            </a:prstGeom>
          </p:spPr>
        </p:pic>
        <p:sp>
          <p:nvSpPr>
            <p:cNvPr id="64" name="CaixaDeTexto 63"/>
            <p:cNvSpPr txBox="1"/>
            <p:nvPr/>
          </p:nvSpPr>
          <p:spPr>
            <a:xfrm>
              <a:off x="2616788" y="3460075"/>
              <a:ext cx="14501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Município</a:t>
              </a:r>
              <a:endParaRPr lang="pt-BR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upo 64"/>
          <p:cNvGrpSpPr/>
          <p:nvPr/>
        </p:nvGrpSpPr>
        <p:grpSpPr>
          <a:xfrm>
            <a:off x="64927" y="83901"/>
            <a:ext cx="2010178" cy="1385019"/>
            <a:chOff x="167765" y="354503"/>
            <a:chExt cx="2813426" cy="2146325"/>
          </a:xfrm>
        </p:grpSpPr>
        <p:pic>
          <p:nvPicPr>
            <p:cNvPr id="66" name="Imagem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765" y="354503"/>
              <a:ext cx="2813426" cy="2146325"/>
            </a:xfrm>
            <a:prstGeom prst="rect">
              <a:avLst/>
            </a:prstGeom>
          </p:spPr>
        </p:pic>
        <p:sp>
          <p:nvSpPr>
            <p:cNvPr id="67" name="CaixaDeTexto 66"/>
            <p:cNvSpPr txBox="1"/>
            <p:nvPr/>
          </p:nvSpPr>
          <p:spPr>
            <a:xfrm>
              <a:off x="625732" y="978688"/>
              <a:ext cx="1891103" cy="8108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Seccional da Undime</a:t>
              </a:r>
              <a:endParaRPr lang="pt-B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upo 67"/>
          <p:cNvGrpSpPr/>
          <p:nvPr/>
        </p:nvGrpSpPr>
        <p:grpSpPr>
          <a:xfrm>
            <a:off x="9103049" y="802310"/>
            <a:ext cx="2010178" cy="1385019"/>
            <a:chOff x="167765" y="354503"/>
            <a:chExt cx="2813426" cy="2146325"/>
          </a:xfrm>
        </p:grpSpPr>
        <p:pic>
          <p:nvPicPr>
            <p:cNvPr id="69" name="Imagem 6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765" y="354503"/>
              <a:ext cx="2813426" cy="2146325"/>
            </a:xfrm>
            <a:prstGeom prst="rect">
              <a:avLst/>
            </a:prstGeom>
          </p:spPr>
        </p:pic>
        <p:sp>
          <p:nvSpPr>
            <p:cNvPr id="70" name="CaixaDeTexto 69"/>
            <p:cNvSpPr txBox="1"/>
            <p:nvPr/>
          </p:nvSpPr>
          <p:spPr>
            <a:xfrm>
              <a:off x="625732" y="978688"/>
              <a:ext cx="1891103" cy="8108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Seccional da Undime</a:t>
              </a:r>
              <a:endParaRPr lang="pt-B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Grupo 70"/>
          <p:cNvGrpSpPr/>
          <p:nvPr/>
        </p:nvGrpSpPr>
        <p:grpSpPr>
          <a:xfrm>
            <a:off x="113005" y="3111899"/>
            <a:ext cx="2010178" cy="1385019"/>
            <a:chOff x="167765" y="354503"/>
            <a:chExt cx="2813426" cy="2146325"/>
          </a:xfrm>
        </p:grpSpPr>
        <p:pic>
          <p:nvPicPr>
            <p:cNvPr id="72" name="Imagem 7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765" y="354503"/>
              <a:ext cx="2813426" cy="2146325"/>
            </a:xfrm>
            <a:prstGeom prst="rect">
              <a:avLst/>
            </a:prstGeom>
          </p:spPr>
        </p:pic>
        <p:sp>
          <p:nvSpPr>
            <p:cNvPr id="73" name="CaixaDeTexto 72"/>
            <p:cNvSpPr txBox="1"/>
            <p:nvPr/>
          </p:nvSpPr>
          <p:spPr>
            <a:xfrm>
              <a:off x="625732" y="978688"/>
              <a:ext cx="1891103" cy="8108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Seccional da Undime</a:t>
              </a:r>
              <a:endParaRPr lang="pt-B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upo 74"/>
          <p:cNvGrpSpPr/>
          <p:nvPr/>
        </p:nvGrpSpPr>
        <p:grpSpPr>
          <a:xfrm>
            <a:off x="6202169" y="3442395"/>
            <a:ext cx="2010178" cy="1385019"/>
            <a:chOff x="167765" y="354503"/>
            <a:chExt cx="2813426" cy="2146325"/>
          </a:xfrm>
        </p:grpSpPr>
        <p:pic>
          <p:nvPicPr>
            <p:cNvPr id="76" name="Imagem 7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765" y="354503"/>
              <a:ext cx="2813426" cy="2146325"/>
            </a:xfrm>
            <a:prstGeom prst="rect">
              <a:avLst/>
            </a:prstGeom>
          </p:spPr>
        </p:pic>
        <p:sp>
          <p:nvSpPr>
            <p:cNvPr id="77" name="CaixaDeTexto 76"/>
            <p:cNvSpPr txBox="1"/>
            <p:nvPr/>
          </p:nvSpPr>
          <p:spPr>
            <a:xfrm>
              <a:off x="625732" y="978688"/>
              <a:ext cx="1891103" cy="8108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Seccional da Undime</a:t>
              </a:r>
              <a:endParaRPr lang="pt-B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3019986" y="2666343"/>
            <a:ext cx="1187876" cy="1030128"/>
            <a:chOff x="2316014" y="2643201"/>
            <a:chExt cx="1991582" cy="2060257"/>
          </a:xfrm>
        </p:grpSpPr>
        <p:pic>
          <p:nvPicPr>
            <p:cNvPr id="79" name="Imagem 7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6014" y="2643201"/>
              <a:ext cx="1991582" cy="2060257"/>
            </a:xfrm>
            <a:prstGeom prst="rect">
              <a:avLst/>
            </a:prstGeom>
          </p:spPr>
        </p:pic>
        <p:sp>
          <p:nvSpPr>
            <p:cNvPr id="80" name="CaixaDeTexto 79"/>
            <p:cNvSpPr txBox="1"/>
            <p:nvPr/>
          </p:nvSpPr>
          <p:spPr>
            <a:xfrm>
              <a:off x="2616788" y="3460075"/>
              <a:ext cx="14501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Município</a:t>
              </a:r>
              <a:endParaRPr lang="pt-BR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Grupo 80"/>
          <p:cNvGrpSpPr/>
          <p:nvPr/>
        </p:nvGrpSpPr>
        <p:grpSpPr>
          <a:xfrm>
            <a:off x="4715197" y="3549248"/>
            <a:ext cx="1187876" cy="1030128"/>
            <a:chOff x="2316014" y="2643201"/>
            <a:chExt cx="1991582" cy="2060257"/>
          </a:xfrm>
        </p:grpSpPr>
        <p:pic>
          <p:nvPicPr>
            <p:cNvPr id="82" name="Imagem 8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6014" y="2643201"/>
              <a:ext cx="1991582" cy="2060257"/>
            </a:xfrm>
            <a:prstGeom prst="rect">
              <a:avLst/>
            </a:prstGeom>
          </p:spPr>
        </p:pic>
        <p:sp>
          <p:nvSpPr>
            <p:cNvPr id="83" name="CaixaDeTexto 82"/>
            <p:cNvSpPr txBox="1"/>
            <p:nvPr/>
          </p:nvSpPr>
          <p:spPr>
            <a:xfrm>
              <a:off x="2616788" y="3460075"/>
              <a:ext cx="14501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Município</a:t>
              </a:r>
              <a:endParaRPr lang="pt-BR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Grupo 83"/>
          <p:cNvGrpSpPr/>
          <p:nvPr/>
        </p:nvGrpSpPr>
        <p:grpSpPr>
          <a:xfrm>
            <a:off x="7624323" y="1692985"/>
            <a:ext cx="1187876" cy="1030128"/>
            <a:chOff x="2316014" y="2643201"/>
            <a:chExt cx="1991582" cy="2060257"/>
          </a:xfrm>
        </p:grpSpPr>
        <p:pic>
          <p:nvPicPr>
            <p:cNvPr id="85" name="Imagem 8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6014" y="2643201"/>
              <a:ext cx="1991582" cy="2060257"/>
            </a:xfrm>
            <a:prstGeom prst="rect">
              <a:avLst/>
            </a:prstGeom>
          </p:spPr>
        </p:pic>
        <p:sp>
          <p:nvSpPr>
            <p:cNvPr id="86" name="CaixaDeTexto 85"/>
            <p:cNvSpPr txBox="1"/>
            <p:nvPr/>
          </p:nvSpPr>
          <p:spPr>
            <a:xfrm>
              <a:off x="2616788" y="3460075"/>
              <a:ext cx="14501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Município</a:t>
              </a:r>
              <a:endParaRPr lang="pt-BR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2" name="Conector em curva 91"/>
          <p:cNvCxnSpPr/>
          <p:nvPr/>
        </p:nvCxnSpPr>
        <p:spPr>
          <a:xfrm flipV="1">
            <a:off x="1511032" y="1769337"/>
            <a:ext cx="3266254" cy="1575350"/>
          </a:xfrm>
          <a:prstGeom prst="curvedConnector3">
            <a:avLst/>
          </a:prstGeom>
          <a:ln w="95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em curva 93"/>
          <p:cNvCxnSpPr/>
          <p:nvPr/>
        </p:nvCxnSpPr>
        <p:spPr>
          <a:xfrm>
            <a:off x="1951630" y="1286288"/>
            <a:ext cx="2825656" cy="444242"/>
          </a:xfrm>
          <a:prstGeom prst="curvedConnector3">
            <a:avLst/>
          </a:prstGeom>
          <a:ln w="95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em curva 96"/>
          <p:cNvCxnSpPr/>
          <p:nvPr/>
        </p:nvCxnSpPr>
        <p:spPr>
          <a:xfrm rot="10800000" flipV="1">
            <a:off x="6606315" y="1286288"/>
            <a:ext cx="2766508" cy="526010"/>
          </a:xfrm>
          <a:prstGeom prst="curvedConnector3">
            <a:avLst>
              <a:gd name="adj1" fmla="val 50000"/>
            </a:avLst>
          </a:prstGeom>
          <a:ln w="95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em curva 102"/>
          <p:cNvCxnSpPr/>
          <p:nvPr/>
        </p:nvCxnSpPr>
        <p:spPr>
          <a:xfrm rot="10800000">
            <a:off x="6389949" y="2723114"/>
            <a:ext cx="1081277" cy="826135"/>
          </a:xfrm>
          <a:prstGeom prst="curvedConnector3">
            <a:avLst/>
          </a:prstGeom>
          <a:ln w="95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de seta reta 107"/>
          <p:cNvCxnSpPr/>
          <p:nvPr/>
        </p:nvCxnSpPr>
        <p:spPr>
          <a:xfrm>
            <a:off x="1511032" y="539103"/>
            <a:ext cx="977688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Conector de seta reta 108"/>
          <p:cNvCxnSpPr/>
          <p:nvPr/>
        </p:nvCxnSpPr>
        <p:spPr>
          <a:xfrm flipH="1">
            <a:off x="806869" y="1373132"/>
            <a:ext cx="60823" cy="553232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Conector de seta reta 111"/>
          <p:cNvCxnSpPr/>
          <p:nvPr/>
        </p:nvCxnSpPr>
        <p:spPr>
          <a:xfrm>
            <a:off x="1505833" y="3956699"/>
            <a:ext cx="1026628" cy="374115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Conector de seta reta 113"/>
          <p:cNvCxnSpPr>
            <a:endCxn id="79" idx="1"/>
          </p:cNvCxnSpPr>
          <p:nvPr/>
        </p:nvCxnSpPr>
        <p:spPr>
          <a:xfrm flipV="1">
            <a:off x="1505833" y="3181407"/>
            <a:ext cx="1514153" cy="377653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Conector de seta reta 116"/>
          <p:cNvCxnSpPr/>
          <p:nvPr/>
        </p:nvCxnSpPr>
        <p:spPr>
          <a:xfrm flipH="1">
            <a:off x="867692" y="4310215"/>
            <a:ext cx="71880" cy="470144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Conector de seta reta 119"/>
          <p:cNvCxnSpPr>
            <a:endCxn id="82" idx="3"/>
          </p:cNvCxnSpPr>
          <p:nvPr/>
        </p:nvCxnSpPr>
        <p:spPr>
          <a:xfrm flipH="1">
            <a:off x="5903073" y="4037904"/>
            <a:ext cx="486876" cy="26408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4" name="Conector de seta reta 123"/>
          <p:cNvCxnSpPr/>
          <p:nvPr/>
        </p:nvCxnSpPr>
        <p:spPr>
          <a:xfrm flipH="1">
            <a:off x="5993784" y="4660919"/>
            <a:ext cx="468188" cy="238451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6" name="Conector de seta reta 125"/>
          <p:cNvCxnSpPr/>
          <p:nvPr/>
        </p:nvCxnSpPr>
        <p:spPr>
          <a:xfrm>
            <a:off x="7301553" y="4633981"/>
            <a:ext cx="64545" cy="596218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9" name="Conector de seta reta 128"/>
          <p:cNvCxnSpPr/>
          <p:nvPr/>
        </p:nvCxnSpPr>
        <p:spPr>
          <a:xfrm>
            <a:off x="7707583" y="4330814"/>
            <a:ext cx="876920" cy="804407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2" name="Conector de seta reta 131"/>
          <p:cNvCxnSpPr>
            <a:stCxn id="76" idx="3"/>
          </p:cNvCxnSpPr>
          <p:nvPr/>
        </p:nvCxnSpPr>
        <p:spPr>
          <a:xfrm>
            <a:off x="8212347" y="4134905"/>
            <a:ext cx="1550355" cy="764465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5" name="Conector de seta reta 134"/>
          <p:cNvCxnSpPr/>
          <p:nvPr/>
        </p:nvCxnSpPr>
        <p:spPr>
          <a:xfrm flipH="1">
            <a:off x="8543855" y="1673189"/>
            <a:ext cx="839416" cy="335019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9" name="Conector de seta reta 138"/>
          <p:cNvCxnSpPr/>
          <p:nvPr/>
        </p:nvCxnSpPr>
        <p:spPr>
          <a:xfrm flipH="1">
            <a:off x="9766389" y="2134613"/>
            <a:ext cx="294379" cy="578931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2" name="Conector de seta reta 141"/>
          <p:cNvCxnSpPr/>
          <p:nvPr/>
        </p:nvCxnSpPr>
        <p:spPr>
          <a:xfrm>
            <a:off x="10601692" y="2115592"/>
            <a:ext cx="383793" cy="1254641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4" name="Conector de seta reta 143"/>
          <p:cNvCxnSpPr/>
          <p:nvPr/>
        </p:nvCxnSpPr>
        <p:spPr>
          <a:xfrm>
            <a:off x="10681089" y="1771218"/>
            <a:ext cx="423666" cy="478315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Conector de seta reta 146"/>
          <p:cNvCxnSpPr/>
          <p:nvPr/>
        </p:nvCxnSpPr>
        <p:spPr>
          <a:xfrm flipV="1">
            <a:off x="10460025" y="748296"/>
            <a:ext cx="612272" cy="533027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0" name="Conector de seta reta 149"/>
          <p:cNvCxnSpPr/>
          <p:nvPr/>
        </p:nvCxnSpPr>
        <p:spPr>
          <a:xfrm>
            <a:off x="9236820" y="735876"/>
            <a:ext cx="319283" cy="325833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466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9867" y="1519676"/>
            <a:ext cx="11076777" cy="424731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Missão</a:t>
            </a:r>
            <a:endParaRPr lang="pt-BR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Articular, mobilizar e integrar os dirigentes municipais de educação </a:t>
            </a:r>
            <a:endParaRPr lang="pt-BR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construir e defender a educação pública com qualidade social. </a:t>
            </a:r>
          </a:p>
          <a:p>
            <a:pPr algn="just"/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Princípios</a:t>
            </a:r>
            <a:endParaRPr lang="pt-BR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Democracia capaz de garantir a unidade de ação institucional.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Afirmação da diversidade e do pluralismo.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democrática baseada, prioritariamente, na construção de consensos.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pautadas pela ética, transparência, legalidade e impessoalidade.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Autonomia perante aos governos, partidos políticos, credos e a outras instituições.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Visão sistêmica na instituição da educação fortalecendo o regime de colaboração entre as Unidades da Federação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6618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11198054"/>
              </p:ext>
            </p:extLst>
          </p:nvPr>
        </p:nvGraphicFramePr>
        <p:xfrm>
          <a:off x="1364776" y="259309"/>
          <a:ext cx="8980227" cy="5851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71983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604313" cy="1023958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Direito à Educação na Constituição na Federal: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80818400"/>
              </p:ext>
            </p:extLst>
          </p:nvPr>
        </p:nvGraphicFramePr>
        <p:xfrm>
          <a:off x="134964" y="809095"/>
          <a:ext cx="10469349" cy="5506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02702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9528" y="214985"/>
            <a:ext cx="9947236" cy="876868"/>
          </a:xfrm>
        </p:spPr>
        <p:txBody>
          <a:bodyPr anchor="ctr">
            <a:noAutofit/>
          </a:bodyPr>
          <a:lstStyle/>
          <a:p>
            <a:pPr algn="just">
              <a:defRPr/>
            </a:pP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Quais são os desafios da educação 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/>
            </a:r>
            <a:b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</a:b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em âmbito 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nacional atualmente</a:t>
            </a: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?</a:t>
            </a:r>
            <a:endParaRPr lang="pt-BR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9528" y="1460311"/>
            <a:ext cx="5981155" cy="446451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Cumprimento das metas e estratégias do PNE.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Construção </a:t>
            </a: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 criação do Sistema Nacional de Educação.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Revisão do Pacto Federativo, regulamentação e efetivação do regime de colaboração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Implementação do Custo Aluno Qualidade Inicial (CAQi) e 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Custo Aluno Qualidade 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(CAQ).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Instituição do Fundeb </a:t>
            </a: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como instrumento permanente de financiamento da educação básica 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pública.</a:t>
            </a:r>
            <a:endParaRPr lang="pt-B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t-BR" sz="8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indent="0" algn="just">
              <a:buNone/>
            </a:pPr>
            <a:endParaRPr lang="pt-BR" sz="8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just" eaLnBrk="1" hangingPunct="1"/>
            <a:endParaRPr lang="pt-BR" sz="8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just" eaLnBrk="1" hangingPunct="1"/>
            <a:endParaRPr lang="pt-BR" sz="8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880269" y="3284984"/>
            <a:ext cx="3507904" cy="16561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27CA3"/>
              </a:buClr>
              <a:buFont typeface="Wingdings" panose="05000000000000000000" pitchFamily="2" charset="2"/>
              <a:buChar char="§"/>
            </a:pP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727CA3"/>
              </a:buClr>
              <a:buFont typeface="Wingdings" panose="05000000000000000000" pitchFamily="2" charset="2"/>
              <a:buChar char="§"/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 algn="just">
              <a:buClr>
                <a:srgbClr val="727CA3"/>
              </a:buClr>
              <a:buNone/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>
              <a:buClr>
                <a:srgbClr val="727CA3"/>
              </a:buClr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>
              <a:buClr>
                <a:srgbClr val="727CA3"/>
              </a:buClr>
            </a:pPr>
            <a:endParaRPr lang="pt-BR" sz="2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134" y="1856097"/>
            <a:ext cx="5266937" cy="395020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40206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6477"/>
            <a:ext cx="8662308" cy="846161"/>
          </a:xfrm>
        </p:spPr>
        <p:txBody>
          <a:bodyPr anchor="ctr">
            <a:noAutofit/>
          </a:bodyPr>
          <a:lstStyle/>
          <a:p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Direito à Educação</a:t>
            </a:r>
            <a:endParaRPr lang="pt-BR" sz="360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Diagrama 6"/>
          <p:cNvGraphicFramePr/>
          <p:nvPr>
            <p:extLst/>
          </p:nvPr>
        </p:nvGraphicFramePr>
        <p:xfrm>
          <a:off x="2032000" y="1295399"/>
          <a:ext cx="7264400" cy="4842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39290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8728" y="1387822"/>
            <a:ext cx="11395880" cy="9050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500" dirty="0" smtClean="0">
                <a:latin typeface="Arial" panose="020B0604020202020204" pitchFamily="34" charset="0"/>
                <a:cs typeface="Arial" pitchFamily="34" charset="0"/>
              </a:rPr>
              <a:t>A dimensão do </a:t>
            </a:r>
            <a:r>
              <a:rPr lang="pt-BR" sz="2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$</a:t>
            </a:r>
            <a:r>
              <a:rPr lang="pt-BR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FINANCIAMENTO</a:t>
            </a:r>
            <a:r>
              <a:rPr lang="pt-BR" sz="2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$ </a:t>
            </a:r>
            <a:r>
              <a:rPr lang="pt-BR" sz="2500" dirty="0" smtClean="0">
                <a:latin typeface="Arial" panose="020B0604020202020204" pitchFamily="34" charset="0"/>
                <a:cs typeface="Arial" pitchFamily="34" charset="0"/>
              </a:rPr>
              <a:t>é determinante para o </a:t>
            </a:r>
            <a:r>
              <a:rPr lang="pt-BR" sz="2500" b="1" dirty="0" smtClean="0">
                <a:latin typeface="Arial" panose="020B0604020202020204" pitchFamily="34" charset="0"/>
                <a:cs typeface="Arial" pitchFamily="34" charset="0"/>
              </a:rPr>
              <a:t>planejamento</a:t>
            </a:r>
            <a:r>
              <a:rPr lang="pt-BR" sz="2500" dirty="0" smtClean="0">
                <a:latin typeface="Arial" panose="020B0604020202020204" pitchFamily="34" charset="0"/>
                <a:cs typeface="Arial" pitchFamily="34" charset="0"/>
              </a:rPr>
              <a:t>, a </a:t>
            </a:r>
            <a:r>
              <a:rPr lang="pt-BR" sz="2500" b="1" dirty="0" smtClean="0">
                <a:latin typeface="Arial" panose="020B0604020202020204" pitchFamily="34" charset="0"/>
                <a:cs typeface="Arial" pitchFamily="34" charset="0"/>
              </a:rPr>
              <a:t>organização</a:t>
            </a:r>
            <a:r>
              <a:rPr lang="pt-BR" sz="2500" dirty="0" smtClean="0">
                <a:latin typeface="Arial" panose="020B0604020202020204" pitchFamily="34" charset="0"/>
                <a:cs typeface="Arial" pitchFamily="34" charset="0"/>
              </a:rPr>
              <a:t> e a </a:t>
            </a:r>
            <a:r>
              <a:rPr lang="pt-BR" sz="2500" b="1" dirty="0" smtClean="0">
                <a:latin typeface="Arial" panose="020B0604020202020204" pitchFamily="34" charset="0"/>
                <a:cs typeface="Arial" pitchFamily="34" charset="0"/>
              </a:rPr>
              <a:t>implementação</a:t>
            </a:r>
            <a:r>
              <a:rPr lang="pt-BR" sz="2500" dirty="0" smtClean="0">
                <a:latin typeface="Arial" panose="020B0604020202020204" pitchFamily="34" charset="0"/>
                <a:cs typeface="Arial" pitchFamily="34" charset="0"/>
              </a:rPr>
              <a:t> das políticas públicas. </a:t>
            </a:r>
            <a:endParaRPr lang="pt-BR" sz="2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500" dirty="0">
              <a:latin typeface="Arial" panose="020B0604020202020204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2088108" y="2292824"/>
          <a:ext cx="8071892" cy="3845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313899" y="163773"/>
            <a:ext cx="10426889" cy="941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Kozuka Gothic Pro B" panose="020B0800000000000000" pitchFamily="34" charset="-128"/>
                <a:cs typeface="+mj-cs"/>
              </a:defRPr>
            </a:lvl1pPr>
          </a:lstStyle>
          <a:p>
            <a:pPr>
              <a:defRPr/>
            </a:pPr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Financiamento da educação pública</a:t>
            </a:r>
            <a:r>
              <a:rPr lang="pt-BR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947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3" id="{C20F96A5-BBF1-42AE-AD67-DA62D782910F}" vid="{C97BABD0-537C-4E86-A253-B64139E5620E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01</Template>
  <TotalTime>1842</TotalTime>
  <Words>957</Words>
  <Application>Microsoft Office PowerPoint</Application>
  <PresentationFormat>Ecrã Panorâmico</PresentationFormat>
  <Paragraphs>144</Paragraphs>
  <Slides>17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Kozuka Gothic Pr6N L</vt:lpstr>
      <vt:lpstr>Kozuka Gothic Pro B</vt:lpstr>
      <vt:lpstr>Wingdings</vt:lpstr>
      <vt:lpstr>Wingdings 3</vt:lpstr>
      <vt:lpstr>Tema do Office</vt:lpstr>
      <vt:lpstr>O novo Fundeb como mecanismo de financiamento para a garantia da qualidade da educação</vt:lpstr>
      <vt:lpstr>Apresentação do PowerPoint</vt:lpstr>
      <vt:lpstr>Apresentação do PowerPoint</vt:lpstr>
      <vt:lpstr>Apresentação do PowerPoint</vt:lpstr>
      <vt:lpstr>Apresentação do PowerPoint</vt:lpstr>
      <vt:lpstr>Direito à Educação na Constituição na Federal:</vt:lpstr>
      <vt:lpstr>Quais são os desafios da educação  em âmbito nacional atualmente?</vt:lpstr>
      <vt:lpstr>Direito à Educação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 </vt:lpstr>
      <vt:lpstr> </vt:lpstr>
      <vt:lpstr>Preocupações dos DME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Silva</dc:creator>
  <cp:lastModifiedBy>Joana Saraiva</cp:lastModifiedBy>
  <cp:revision>125</cp:revision>
  <cp:lastPrinted>2017-03-28T15:05:46Z</cp:lastPrinted>
  <dcterms:created xsi:type="dcterms:W3CDTF">2017-03-27T20:51:53Z</dcterms:created>
  <dcterms:modified xsi:type="dcterms:W3CDTF">2019-11-14T19:16:15Z</dcterms:modified>
</cp:coreProperties>
</file>