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6584950" cy="2195513"/>
  <p:notesSz cx="6858000" cy="9144000"/>
  <p:defaultTextStyle>
    <a:defPPr>
      <a:defRPr lang="pt-BR"/>
    </a:defPPr>
    <a:lvl1pPr marL="0" algn="l" defTabSz="421447" rtl="0" eaLnBrk="1" latinLnBrk="0" hangingPunct="1">
      <a:defRPr sz="830" kern="1200">
        <a:solidFill>
          <a:schemeClr val="tx1"/>
        </a:solidFill>
        <a:latin typeface="+mn-lt"/>
        <a:ea typeface="+mn-ea"/>
        <a:cs typeface="+mn-cs"/>
      </a:defRPr>
    </a:lvl1pPr>
    <a:lvl2pPr marL="210723" algn="l" defTabSz="421447" rtl="0" eaLnBrk="1" latinLnBrk="0" hangingPunct="1">
      <a:defRPr sz="830" kern="1200">
        <a:solidFill>
          <a:schemeClr val="tx1"/>
        </a:solidFill>
        <a:latin typeface="+mn-lt"/>
        <a:ea typeface="+mn-ea"/>
        <a:cs typeface="+mn-cs"/>
      </a:defRPr>
    </a:lvl2pPr>
    <a:lvl3pPr marL="421447" algn="l" defTabSz="421447" rtl="0" eaLnBrk="1" latinLnBrk="0" hangingPunct="1">
      <a:defRPr sz="830" kern="1200">
        <a:solidFill>
          <a:schemeClr val="tx1"/>
        </a:solidFill>
        <a:latin typeface="+mn-lt"/>
        <a:ea typeface="+mn-ea"/>
        <a:cs typeface="+mn-cs"/>
      </a:defRPr>
    </a:lvl3pPr>
    <a:lvl4pPr marL="632170" algn="l" defTabSz="421447" rtl="0" eaLnBrk="1" latinLnBrk="0" hangingPunct="1">
      <a:defRPr sz="830" kern="1200">
        <a:solidFill>
          <a:schemeClr val="tx1"/>
        </a:solidFill>
        <a:latin typeface="+mn-lt"/>
        <a:ea typeface="+mn-ea"/>
        <a:cs typeface="+mn-cs"/>
      </a:defRPr>
    </a:lvl4pPr>
    <a:lvl5pPr marL="842894" algn="l" defTabSz="421447" rtl="0" eaLnBrk="1" latinLnBrk="0" hangingPunct="1">
      <a:defRPr sz="830" kern="1200">
        <a:solidFill>
          <a:schemeClr val="tx1"/>
        </a:solidFill>
        <a:latin typeface="+mn-lt"/>
        <a:ea typeface="+mn-ea"/>
        <a:cs typeface="+mn-cs"/>
      </a:defRPr>
    </a:lvl5pPr>
    <a:lvl6pPr marL="1053617" algn="l" defTabSz="421447" rtl="0" eaLnBrk="1" latinLnBrk="0" hangingPunct="1">
      <a:defRPr sz="830" kern="1200">
        <a:solidFill>
          <a:schemeClr val="tx1"/>
        </a:solidFill>
        <a:latin typeface="+mn-lt"/>
        <a:ea typeface="+mn-ea"/>
        <a:cs typeface="+mn-cs"/>
      </a:defRPr>
    </a:lvl6pPr>
    <a:lvl7pPr marL="1264341" algn="l" defTabSz="421447" rtl="0" eaLnBrk="1" latinLnBrk="0" hangingPunct="1">
      <a:defRPr sz="830" kern="1200">
        <a:solidFill>
          <a:schemeClr val="tx1"/>
        </a:solidFill>
        <a:latin typeface="+mn-lt"/>
        <a:ea typeface="+mn-ea"/>
        <a:cs typeface="+mn-cs"/>
      </a:defRPr>
    </a:lvl7pPr>
    <a:lvl8pPr marL="1475064" algn="l" defTabSz="421447" rtl="0" eaLnBrk="1" latinLnBrk="0" hangingPunct="1">
      <a:defRPr sz="830" kern="1200">
        <a:solidFill>
          <a:schemeClr val="tx1"/>
        </a:solidFill>
        <a:latin typeface="+mn-lt"/>
        <a:ea typeface="+mn-ea"/>
        <a:cs typeface="+mn-cs"/>
      </a:defRPr>
    </a:lvl8pPr>
    <a:lvl9pPr marL="1685788" algn="l" defTabSz="421447" rtl="0" eaLnBrk="1" latinLnBrk="0" hangingPunct="1">
      <a:defRPr sz="83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344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3119" y="359312"/>
            <a:ext cx="4938713" cy="764364"/>
          </a:xfrm>
        </p:spPr>
        <p:txBody>
          <a:bodyPr anchor="b"/>
          <a:lstStyle>
            <a:lvl1pPr algn="ctr">
              <a:defRPr sz="192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3119" y="1153153"/>
            <a:ext cx="4938713" cy="530074"/>
          </a:xfrm>
        </p:spPr>
        <p:txBody>
          <a:bodyPr/>
          <a:lstStyle>
            <a:lvl1pPr marL="0" indent="0" algn="ctr">
              <a:buNone/>
              <a:defRPr sz="768"/>
            </a:lvl1pPr>
            <a:lvl2pPr marL="146350" indent="0" algn="ctr">
              <a:buNone/>
              <a:defRPr sz="640"/>
            </a:lvl2pPr>
            <a:lvl3pPr marL="292699" indent="0" algn="ctr">
              <a:buNone/>
              <a:defRPr sz="576"/>
            </a:lvl3pPr>
            <a:lvl4pPr marL="439049" indent="0" algn="ctr">
              <a:buNone/>
              <a:defRPr sz="512"/>
            </a:lvl4pPr>
            <a:lvl5pPr marL="585399" indent="0" algn="ctr">
              <a:buNone/>
              <a:defRPr sz="512"/>
            </a:lvl5pPr>
            <a:lvl6pPr marL="731749" indent="0" algn="ctr">
              <a:buNone/>
              <a:defRPr sz="512"/>
            </a:lvl6pPr>
            <a:lvl7pPr marL="878098" indent="0" algn="ctr">
              <a:buNone/>
              <a:defRPr sz="512"/>
            </a:lvl7pPr>
            <a:lvl8pPr marL="1024448" indent="0" algn="ctr">
              <a:buNone/>
              <a:defRPr sz="512"/>
            </a:lvl8pPr>
            <a:lvl9pPr marL="1170798" indent="0" algn="ctr">
              <a:buNone/>
              <a:defRPr sz="512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0987-472F-4867-A101-0885850AE811}" type="datetimeFigureOut">
              <a:rPr lang="pt-BR" smtClean="0"/>
              <a:t>08/06/2021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C8BC-208F-4070-92D3-6911B5CAB4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940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0987-472F-4867-A101-0885850AE811}" type="datetimeFigureOut">
              <a:rPr lang="pt-BR" smtClean="0"/>
              <a:t>08/06/2021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C8BC-208F-4070-92D3-6911B5CAB4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6195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2355" y="116891"/>
            <a:ext cx="1419880" cy="186059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2715" y="116891"/>
            <a:ext cx="4177328" cy="1860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0987-472F-4867-A101-0885850AE811}" type="datetimeFigureOut">
              <a:rPr lang="pt-BR" smtClean="0"/>
              <a:t>08/06/2021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C8BC-208F-4070-92D3-6911B5CAB4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60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0987-472F-4867-A101-0885850AE811}" type="datetimeFigureOut">
              <a:rPr lang="pt-BR" smtClean="0"/>
              <a:t>08/06/2021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C8BC-208F-4070-92D3-6911B5CAB4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425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86" y="547354"/>
            <a:ext cx="5679519" cy="913272"/>
          </a:xfrm>
        </p:spPr>
        <p:txBody>
          <a:bodyPr anchor="b"/>
          <a:lstStyle>
            <a:lvl1pPr>
              <a:defRPr sz="192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286" y="1469266"/>
            <a:ext cx="5679519" cy="480268"/>
          </a:xfrm>
        </p:spPr>
        <p:txBody>
          <a:bodyPr/>
          <a:lstStyle>
            <a:lvl1pPr marL="0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1pPr>
            <a:lvl2pPr marL="14635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2pPr>
            <a:lvl3pPr marL="292699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3pPr>
            <a:lvl4pPr marL="439049" indent="0">
              <a:buNone/>
              <a:defRPr sz="512">
                <a:solidFill>
                  <a:schemeClr val="tx1">
                    <a:tint val="75000"/>
                  </a:schemeClr>
                </a:solidFill>
              </a:defRPr>
            </a:lvl4pPr>
            <a:lvl5pPr marL="585399" indent="0">
              <a:buNone/>
              <a:defRPr sz="512">
                <a:solidFill>
                  <a:schemeClr val="tx1">
                    <a:tint val="75000"/>
                  </a:schemeClr>
                </a:solidFill>
              </a:defRPr>
            </a:lvl5pPr>
            <a:lvl6pPr marL="731749" indent="0">
              <a:buNone/>
              <a:defRPr sz="512">
                <a:solidFill>
                  <a:schemeClr val="tx1">
                    <a:tint val="75000"/>
                  </a:schemeClr>
                </a:solidFill>
              </a:defRPr>
            </a:lvl6pPr>
            <a:lvl7pPr marL="878098" indent="0">
              <a:buNone/>
              <a:defRPr sz="512">
                <a:solidFill>
                  <a:schemeClr val="tx1">
                    <a:tint val="75000"/>
                  </a:schemeClr>
                </a:solidFill>
              </a:defRPr>
            </a:lvl7pPr>
            <a:lvl8pPr marL="1024448" indent="0">
              <a:buNone/>
              <a:defRPr sz="512">
                <a:solidFill>
                  <a:schemeClr val="tx1">
                    <a:tint val="75000"/>
                  </a:schemeClr>
                </a:solidFill>
              </a:defRPr>
            </a:lvl8pPr>
            <a:lvl9pPr marL="1170798" indent="0">
              <a:buNone/>
              <a:defRPr sz="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0987-472F-4867-A101-0885850AE811}" type="datetimeFigureOut">
              <a:rPr lang="pt-BR" smtClean="0"/>
              <a:t>08/06/2021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C8BC-208F-4070-92D3-6911B5CAB4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505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2715" y="584454"/>
            <a:ext cx="2798604" cy="139303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33631" y="584454"/>
            <a:ext cx="2798604" cy="139303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0987-472F-4867-A101-0885850AE811}" type="datetimeFigureOut">
              <a:rPr lang="pt-BR" smtClean="0"/>
              <a:t>08/06/2021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C8BC-208F-4070-92D3-6911B5CAB4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0543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573" y="116891"/>
            <a:ext cx="5679519" cy="4243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3573" y="538206"/>
            <a:ext cx="2785742" cy="263766"/>
          </a:xfrm>
        </p:spPr>
        <p:txBody>
          <a:bodyPr anchor="b"/>
          <a:lstStyle>
            <a:lvl1pPr marL="0" indent="0">
              <a:buNone/>
              <a:defRPr sz="768" b="1"/>
            </a:lvl1pPr>
            <a:lvl2pPr marL="146350" indent="0">
              <a:buNone/>
              <a:defRPr sz="640" b="1"/>
            </a:lvl2pPr>
            <a:lvl3pPr marL="292699" indent="0">
              <a:buNone/>
              <a:defRPr sz="576" b="1"/>
            </a:lvl3pPr>
            <a:lvl4pPr marL="439049" indent="0">
              <a:buNone/>
              <a:defRPr sz="512" b="1"/>
            </a:lvl4pPr>
            <a:lvl5pPr marL="585399" indent="0">
              <a:buNone/>
              <a:defRPr sz="512" b="1"/>
            </a:lvl5pPr>
            <a:lvl6pPr marL="731749" indent="0">
              <a:buNone/>
              <a:defRPr sz="512" b="1"/>
            </a:lvl6pPr>
            <a:lvl7pPr marL="878098" indent="0">
              <a:buNone/>
              <a:defRPr sz="512" b="1"/>
            </a:lvl7pPr>
            <a:lvl8pPr marL="1024448" indent="0">
              <a:buNone/>
              <a:defRPr sz="512" b="1"/>
            </a:lvl8pPr>
            <a:lvl9pPr marL="1170798" indent="0">
              <a:buNone/>
              <a:defRPr sz="51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573" y="801972"/>
            <a:ext cx="2785742" cy="117958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31" y="538206"/>
            <a:ext cx="2799461" cy="263766"/>
          </a:xfrm>
        </p:spPr>
        <p:txBody>
          <a:bodyPr anchor="b"/>
          <a:lstStyle>
            <a:lvl1pPr marL="0" indent="0">
              <a:buNone/>
              <a:defRPr sz="768" b="1"/>
            </a:lvl1pPr>
            <a:lvl2pPr marL="146350" indent="0">
              <a:buNone/>
              <a:defRPr sz="640" b="1"/>
            </a:lvl2pPr>
            <a:lvl3pPr marL="292699" indent="0">
              <a:buNone/>
              <a:defRPr sz="576" b="1"/>
            </a:lvl3pPr>
            <a:lvl4pPr marL="439049" indent="0">
              <a:buNone/>
              <a:defRPr sz="512" b="1"/>
            </a:lvl4pPr>
            <a:lvl5pPr marL="585399" indent="0">
              <a:buNone/>
              <a:defRPr sz="512" b="1"/>
            </a:lvl5pPr>
            <a:lvl6pPr marL="731749" indent="0">
              <a:buNone/>
              <a:defRPr sz="512" b="1"/>
            </a:lvl6pPr>
            <a:lvl7pPr marL="878098" indent="0">
              <a:buNone/>
              <a:defRPr sz="512" b="1"/>
            </a:lvl7pPr>
            <a:lvl8pPr marL="1024448" indent="0">
              <a:buNone/>
              <a:defRPr sz="512" b="1"/>
            </a:lvl8pPr>
            <a:lvl9pPr marL="1170798" indent="0">
              <a:buNone/>
              <a:defRPr sz="51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33631" y="801972"/>
            <a:ext cx="2799461" cy="117958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0987-472F-4867-A101-0885850AE811}" type="datetimeFigureOut">
              <a:rPr lang="pt-BR" smtClean="0"/>
              <a:t>08/06/2021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C8BC-208F-4070-92D3-6911B5CAB4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89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0987-472F-4867-A101-0885850AE811}" type="datetimeFigureOut">
              <a:rPr lang="pt-BR" smtClean="0"/>
              <a:t>08/06/2021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C8BC-208F-4070-92D3-6911B5CAB4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4813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0987-472F-4867-A101-0885850AE811}" type="datetimeFigureOut">
              <a:rPr lang="pt-BR" smtClean="0"/>
              <a:t>08/06/2021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C8BC-208F-4070-92D3-6911B5CAB4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999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573" y="146368"/>
            <a:ext cx="2123818" cy="512286"/>
          </a:xfrm>
        </p:spPr>
        <p:txBody>
          <a:bodyPr anchor="b"/>
          <a:lstStyle>
            <a:lvl1pPr>
              <a:defRPr sz="102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9461" y="316113"/>
            <a:ext cx="3333631" cy="1560237"/>
          </a:xfrm>
        </p:spPr>
        <p:txBody>
          <a:bodyPr/>
          <a:lstStyle>
            <a:lvl1pPr>
              <a:defRPr sz="1024"/>
            </a:lvl1pPr>
            <a:lvl2pPr>
              <a:defRPr sz="896"/>
            </a:lvl2pPr>
            <a:lvl3pPr>
              <a:defRPr sz="768"/>
            </a:lvl3pPr>
            <a:lvl4pPr>
              <a:defRPr sz="640"/>
            </a:lvl4pPr>
            <a:lvl5pPr>
              <a:defRPr sz="640"/>
            </a:lvl5pPr>
            <a:lvl6pPr>
              <a:defRPr sz="640"/>
            </a:lvl6pPr>
            <a:lvl7pPr>
              <a:defRPr sz="640"/>
            </a:lvl7pPr>
            <a:lvl8pPr>
              <a:defRPr sz="640"/>
            </a:lvl8pPr>
            <a:lvl9pPr>
              <a:defRPr sz="64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573" y="658654"/>
            <a:ext cx="2123818" cy="1220238"/>
          </a:xfrm>
        </p:spPr>
        <p:txBody>
          <a:bodyPr/>
          <a:lstStyle>
            <a:lvl1pPr marL="0" indent="0">
              <a:buNone/>
              <a:defRPr sz="512"/>
            </a:lvl1pPr>
            <a:lvl2pPr marL="146350" indent="0">
              <a:buNone/>
              <a:defRPr sz="448"/>
            </a:lvl2pPr>
            <a:lvl3pPr marL="292699" indent="0">
              <a:buNone/>
              <a:defRPr sz="384"/>
            </a:lvl3pPr>
            <a:lvl4pPr marL="439049" indent="0">
              <a:buNone/>
              <a:defRPr sz="320"/>
            </a:lvl4pPr>
            <a:lvl5pPr marL="585399" indent="0">
              <a:buNone/>
              <a:defRPr sz="320"/>
            </a:lvl5pPr>
            <a:lvl6pPr marL="731749" indent="0">
              <a:buNone/>
              <a:defRPr sz="320"/>
            </a:lvl6pPr>
            <a:lvl7pPr marL="878098" indent="0">
              <a:buNone/>
              <a:defRPr sz="320"/>
            </a:lvl7pPr>
            <a:lvl8pPr marL="1024448" indent="0">
              <a:buNone/>
              <a:defRPr sz="320"/>
            </a:lvl8pPr>
            <a:lvl9pPr marL="1170798" indent="0">
              <a:buNone/>
              <a:defRPr sz="32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0987-472F-4867-A101-0885850AE811}" type="datetimeFigureOut">
              <a:rPr lang="pt-BR" smtClean="0"/>
              <a:t>08/06/2021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C8BC-208F-4070-92D3-6911B5CAB4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157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573" y="146368"/>
            <a:ext cx="2123818" cy="512286"/>
          </a:xfrm>
        </p:spPr>
        <p:txBody>
          <a:bodyPr anchor="b"/>
          <a:lstStyle>
            <a:lvl1pPr>
              <a:defRPr sz="102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99461" y="316113"/>
            <a:ext cx="3333631" cy="1560237"/>
          </a:xfrm>
        </p:spPr>
        <p:txBody>
          <a:bodyPr anchor="t"/>
          <a:lstStyle>
            <a:lvl1pPr marL="0" indent="0">
              <a:buNone/>
              <a:defRPr sz="1024"/>
            </a:lvl1pPr>
            <a:lvl2pPr marL="146350" indent="0">
              <a:buNone/>
              <a:defRPr sz="896"/>
            </a:lvl2pPr>
            <a:lvl3pPr marL="292699" indent="0">
              <a:buNone/>
              <a:defRPr sz="768"/>
            </a:lvl3pPr>
            <a:lvl4pPr marL="439049" indent="0">
              <a:buNone/>
              <a:defRPr sz="640"/>
            </a:lvl4pPr>
            <a:lvl5pPr marL="585399" indent="0">
              <a:buNone/>
              <a:defRPr sz="640"/>
            </a:lvl5pPr>
            <a:lvl6pPr marL="731749" indent="0">
              <a:buNone/>
              <a:defRPr sz="640"/>
            </a:lvl6pPr>
            <a:lvl7pPr marL="878098" indent="0">
              <a:buNone/>
              <a:defRPr sz="640"/>
            </a:lvl7pPr>
            <a:lvl8pPr marL="1024448" indent="0">
              <a:buNone/>
              <a:defRPr sz="640"/>
            </a:lvl8pPr>
            <a:lvl9pPr marL="1170798" indent="0">
              <a:buNone/>
              <a:defRPr sz="64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573" y="658654"/>
            <a:ext cx="2123818" cy="1220238"/>
          </a:xfrm>
        </p:spPr>
        <p:txBody>
          <a:bodyPr/>
          <a:lstStyle>
            <a:lvl1pPr marL="0" indent="0">
              <a:buNone/>
              <a:defRPr sz="512"/>
            </a:lvl1pPr>
            <a:lvl2pPr marL="146350" indent="0">
              <a:buNone/>
              <a:defRPr sz="448"/>
            </a:lvl2pPr>
            <a:lvl3pPr marL="292699" indent="0">
              <a:buNone/>
              <a:defRPr sz="384"/>
            </a:lvl3pPr>
            <a:lvl4pPr marL="439049" indent="0">
              <a:buNone/>
              <a:defRPr sz="320"/>
            </a:lvl4pPr>
            <a:lvl5pPr marL="585399" indent="0">
              <a:buNone/>
              <a:defRPr sz="320"/>
            </a:lvl5pPr>
            <a:lvl6pPr marL="731749" indent="0">
              <a:buNone/>
              <a:defRPr sz="320"/>
            </a:lvl6pPr>
            <a:lvl7pPr marL="878098" indent="0">
              <a:buNone/>
              <a:defRPr sz="320"/>
            </a:lvl7pPr>
            <a:lvl8pPr marL="1024448" indent="0">
              <a:buNone/>
              <a:defRPr sz="320"/>
            </a:lvl8pPr>
            <a:lvl9pPr marL="1170798" indent="0">
              <a:buNone/>
              <a:defRPr sz="32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0987-472F-4867-A101-0885850AE811}" type="datetimeFigureOut">
              <a:rPr lang="pt-BR" smtClean="0"/>
              <a:t>08/06/2021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C8BC-208F-4070-92D3-6911B5CAB4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977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2716" y="116891"/>
            <a:ext cx="5679519" cy="424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716" y="584454"/>
            <a:ext cx="5679519" cy="139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715" y="2034915"/>
            <a:ext cx="1481614" cy="116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60987-472F-4867-A101-0885850AE811}" type="datetimeFigureOut">
              <a:rPr lang="pt-BR" smtClean="0"/>
              <a:t>08/06/2021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1265" y="2034915"/>
            <a:ext cx="2222421" cy="116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50621" y="2034915"/>
            <a:ext cx="1481614" cy="116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EC8BC-208F-4070-92D3-6911B5CAB4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92699" rtl="0" eaLnBrk="1" latinLnBrk="0" hangingPunct="1">
        <a:lnSpc>
          <a:spcPct val="90000"/>
        </a:lnSpc>
        <a:spcBef>
          <a:spcPct val="0"/>
        </a:spcBef>
        <a:buNone/>
        <a:defRPr sz="14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75" indent="-73175" algn="l" defTabSz="292699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896" kern="1200">
          <a:solidFill>
            <a:schemeClr val="tx1"/>
          </a:solidFill>
          <a:latin typeface="+mn-lt"/>
          <a:ea typeface="+mn-ea"/>
          <a:cs typeface="+mn-cs"/>
        </a:defRPr>
      </a:lvl1pPr>
      <a:lvl2pPr marL="219525" indent="-73175" algn="l" defTabSz="292699" rtl="0" eaLnBrk="1" latinLnBrk="0" hangingPunct="1">
        <a:lnSpc>
          <a:spcPct val="90000"/>
        </a:lnSpc>
        <a:spcBef>
          <a:spcPts val="160"/>
        </a:spcBef>
        <a:buFont typeface="Arial" panose="020B0604020202020204" pitchFamily="34" charset="0"/>
        <a:buChar char="•"/>
        <a:defRPr sz="768" kern="1200">
          <a:solidFill>
            <a:schemeClr val="tx1"/>
          </a:solidFill>
          <a:latin typeface="+mn-lt"/>
          <a:ea typeface="+mn-ea"/>
          <a:cs typeface="+mn-cs"/>
        </a:defRPr>
      </a:lvl2pPr>
      <a:lvl3pPr marL="365874" indent="-73175" algn="l" defTabSz="292699" rtl="0" eaLnBrk="1" latinLnBrk="0" hangingPunct="1">
        <a:lnSpc>
          <a:spcPct val="90000"/>
        </a:lnSpc>
        <a:spcBef>
          <a:spcPts val="160"/>
        </a:spcBef>
        <a:buFont typeface="Arial" panose="020B0604020202020204" pitchFamily="34" charset="0"/>
        <a:buChar char="•"/>
        <a:defRPr sz="640" kern="1200">
          <a:solidFill>
            <a:schemeClr val="tx1"/>
          </a:solidFill>
          <a:latin typeface="+mn-lt"/>
          <a:ea typeface="+mn-ea"/>
          <a:cs typeface="+mn-cs"/>
        </a:defRPr>
      </a:lvl3pPr>
      <a:lvl4pPr marL="512224" indent="-73175" algn="l" defTabSz="292699" rtl="0" eaLnBrk="1" latinLnBrk="0" hangingPunct="1">
        <a:lnSpc>
          <a:spcPct val="90000"/>
        </a:lnSpc>
        <a:spcBef>
          <a:spcPts val="160"/>
        </a:spcBef>
        <a:buFont typeface="Arial" panose="020B0604020202020204" pitchFamily="34" charset="0"/>
        <a:buChar char="•"/>
        <a:defRPr sz="576" kern="1200">
          <a:solidFill>
            <a:schemeClr val="tx1"/>
          </a:solidFill>
          <a:latin typeface="+mn-lt"/>
          <a:ea typeface="+mn-ea"/>
          <a:cs typeface="+mn-cs"/>
        </a:defRPr>
      </a:lvl4pPr>
      <a:lvl5pPr marL="658574" indent="-73175" algn="l" defTabSz="292699" rtl="0" eaLnBrk="1" latinLnBrk="0" hangingPunct="1">
        <a:lnSpc>
          <a:spcPct val="90000"/>
        </a:lnSpc>
        <a:spcBef>
          <a:spcPts val="160"/>
        </a:spcBef>
        <a:buFont typeface="Arial" panose="020B0604020202020204" pitchFamily="34" charset="0"/>
        <a:buChar char="•"/>
        <a:defRPr sz="576" kern="1200">
          <a:solidFill>
            <a:schemeClr val="tx1"/>
          </a:solidFill>
          <a:latin typeface="+mn-lt"/>
          <a:ea typeface="+mn-ea"/>
          <a:cs typeface="+mn-cs"/>
        </a:defRPr>
      </a:lvl5pPr>
      <a:lvl6pPr marL="804923" indent="-73175" algn="l" defTabSz="292699" rtl="0" eaLnBrk="1" latinLnBrk="0" hangingPunct="1">
        <a:lnSpc>
          <a:spcPct val="90000"/>
        </a:lnSpc>
        <a:spcBef>
          <a:spcPts val="160"/>
        </a:spcBef>
        <a:buFont typeface="Arial" panose="020B0604020202020204" pitchFamily="34" charset="0"/>
        <a:buChar char="•"/>
        <a:defRPr sz="576" kern="1200">
          <a:solidFill>
            <a:schemeClr val="tx1"/>
          </a:solidFill>
          <a:latin typeface="+mn-lt"/>
          <a:ea typeface="+mn-ea"/>
          <a:cs typeface="+mn-cs"/>
        </a:defRPr>
      </a:lvl6pPr>
      <a:lvl7pPr marL="951273" indent="-73175" algn="l" defTabSz="292699" rtl="0" eaLnBrk="1" latinLnBrk="0" hangingPunct="1">
        <a:lnSpc>
          <a:spcPct val="90000"/>
        </a:lnSpc>
        <a:spcBef>
          <a:spcPts val="160"/>
        </a:spcBef>
        <a:buFont typeface="Arial" panose="020B0604020202020204" pitchFamily="34" charset="0"/>
        <a:buChar char="•"/>
        <a:defRPr sz="576" kern="1200">
          <a:solidFill>
            <a:schemeClr val="tx1"/>
          </a:solidFill>
          <a:latin typeface="+mn-lt"/>
          <a:ea typeface="+mn-ea"/>
          <a:cs typeface="+mn-cs"/>
        </a:defRPr>
      </a:lvl7pPr>
      <a:lvl8pPr marL="1097623" indent="-73175" algn="l" defTabSz="292699" rtl="0" eaLnBrk="1" latinLnBrk="0" hangingPunct="1">
        <a:lnSpc>
          <a:spcPct val="90000"/>
        </a:lnSpc>
        <a:spcBef>
          <a:spcPts val="160"/>
        </a:spcBef>
        <a:buFont typeface="Arial" panose="020B0604020202020204" pitchFamily="34" charset="0"/>
        <a:buChar char="•"/>
        <a:defRPr sz="576" kern="1200">
          <a:solidFill>
            <a:schemeClr val="tx1"/>
          </a:solidFill>
          <a:latin typeface="+mn-lt"/>
          <a:ea typeface="+mn-ea"/>
          <a:cs typeface="+mn-cs"/>
        </a:defRPr>
      </a:lvl8pPr>
      <a:lvl9pPr marL="1243973" indent="-73175" algn="l" defTabSz="292699" rtl="0" eaLnBrk="1" latinLnBrk="0" hangingPunct="1">
        <a:lnSpc>
          <a:spcPct val="90000"/>
        </a:lnSpc>
        <a:spcBef>
          <a:spcPts val="160"/>
        </a:spcBef>
        <a:buFont typeface="Arial" panose="020B0604020202020204" pitchFamily="34" charset="0"/>
        <a:buChar char="•"/>
        <a:defRPr sz="5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99" rtl="0" eaLnBrk="1" latinLnBrk="0" hangingPunct="1">
        <a:defRPr sz="576" kern="1200">
          <a:solidFill>
            <a:schemeClr val="tx1"/>
          </a:solidFill>
          <a:latin typeface="+mn-lt"/>
          <a:ea typeface="+mn-ea"/>
          <a:cs typeface="+mn-cs"/>
        </a:defRPr>
      </a:lvl1pPr>
      <a:lvl2pPr marL="146350" algn="l" defTabSz="292699" rtl="0" eaLnBrk="1" latinLnBrk="0" hangingPunct="1">
        <a:defRPr sz="576" kern="1200">
          <a:solidFill>
            <a:schemeClr val="tx1"/>
          </a:solidFill>
          <a:latin typeface="+mn-lt"/>
          <a:ea typeface="+mn-ea"/>
          <a:cs typeface="+mn-cs"/>
        </a:defRPr>
      </a:lvl2pPr>
      <a:lvl3pPr marL="292699" algn="l" defTabSz="292699" rtl="0" eaLnBrk="1" latinLnBrk="0" hangingPunct="1">
        <a:defRPr sz="576" kern="1200">
          <a:solidFill>
            <a:schemeClr val="tx1"/>
          </a:solidFill>
          <a:latin typeface="+mn-lt"/>
          <a:ea typeface="+mn-ea"/>
          <a:cs typeface="+mn-cs"/>
        </a:defRPr>
      </a:lvl3pPr>
      <a:lvl4pPr marL="439049" algn="l" defTabSz="292699" rtl="0" eaLnBrk="1" latinLnBrk="0" hangingPunct="1">
        <a:defRPr sz="576" kern="1200">
          <a:solidFill>
            <a:schemeClr val="tx1"/>
          </a:solidFill>
          <a:latin typeface="+mn-lt"/>
          <a:ea typeface="+mn-ea"/>
          <a:cs typeface="+mn-cs"/>
        </a:defRPr>
      </a:lvl4pPr>
      <a:lvl5pPr marL="585399" algn="l" defTabSz="292699" rtl="0" eaLnBrk="1" latinLnBrk="0" hangingPunct="1">
        <a:defRPr sz="576" kern="1200">
          <a:solidFill>
            <a:schemeClr val="tx1"/>
          </a:solidFill>
          <a:latin typeface="+mn-lt"/>
          <a:ea typeface="+mn-ea"/>
          <a:cs typeface="+mn-cs"/>
        </a:defRPr>
      </a:lvl5pPr>
      <a:lvl6pPr marL="731749" algn="l" defTabSz="292699" rtl="0" eaLnBrk="1" latinLnBrk="0" hangingPunct="1">
        <a:defRPr sz="576" kern="1200">
          <a:solidFill>
            <a:schemeClr val="tx1"/>
          </a:solidFill>
          <a:latin typeface="+mn-lt"/>
          <a:ea typeface="+mn-ea"/>
          <a:cs typeface="+mn-cs"/>
        </a:defRPr>
      </a:lvl6pPr>
      <a:lvl7pPr marL="878098" algn="l" defTabSz="292699" rtl="0" eaLnBrk="1" latinLnBrk="0" hangingPunct="1">
        <a:defRPr sz="576" kern="1200">
          <a:solidFill>
            <a:schemeClr val="tx1"/>
          </a:solidFill>
          <a:latin typeface="+mn-lt"/>
          <a:ea typeface="+mn-ea"/>
          <a:cs typeface="+mn-cs"/>
        </a:defRPr>
      </a:lvl7pPr>
      <a:lvl8pPr marL="1024448" algn="l" defTabSz="292699" rtl="0" eaLnBrk="1" latinLnBrk="0" hangingPunct="1">
        <a:defRPr sz="576" kern="1200">
          <a:solidFill>
            <a:schemeClr val="tx1"/>
          </a:solidFill>
          <a:latin typeface="+mn-lt"/>
          <a:ea typeface="+mn-ea"/>
          <a:cs typeface="+mn-cs"/>
        </a:defRPr>
      </a:lvl8pPr>
      <a:lvl9pPr marL="1170798" algn="l" defTabSz="292699" rtl="0" eaLnBrk="1" latinLnBrk="0" hangingPunct="1">
        <a:defRPr sz="5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84" y="403323"/>
            <a:ext cx="6584950" cy="219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15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" y="0"/>
            <a:ext cx="6584344" cy="219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45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"/>
            <a:ext cx="6584950" cy="219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10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95" y="-36096"/>
            <a:ext cx="6693340" cy="223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27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"/>
            <a:ext cx="6584950" cy="219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35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"/>
            <a:ext cx="6584950" cy="219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80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94864"/>
            <a:ext cx="6584950" cy="219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80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" y="0"/>
            <a:ext cx="6584344" cy="219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47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"/>
            <a:ext cx="6584950" cy="219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66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"/>
            <a:ext cx="6584950" cy="219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91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" y="0"/>
            <a:ext cx="6584344" cy="219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9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"/>
            <a:ext cx="6584950" cy="219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051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</TotalTime>
  <Words>0</Words>
  <Application>Microsoft Office PowerPoint</Application>
  <PresentationFormat>Personalizar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Rafaela</dc:creator>
  <cp:lastModifiedBy>Zelia</cp:lastModifiedBy>
  <cp:revision>6</cp:revision>
  <dcterms:created xsi:type="dcterms:W3CDTF">2021-06-07T23:48:29Z</dcterms:created>
  <dcterms:modified xsi:type="dcterms:W3CDTF">2021-06-08T15:51:50Z</dcterms:modified>
</cp:coreProperties>
</file>