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3"/>
  </p:handoutMasterIdLst>
  <p:sldIdLst>
    <p:sldId id="257" r:id="rId2"/>
    <p:sldId id="307" r:id="rId3"/>
    <p:sldId id="293" r:id="rId4"/>
    <p:sldId id="259" r:id="rId5"/>
    <p:sldId id="265" r:id="rId6"/>
    <p:sldId id="308" r:id="rId7"/>
    <p:sldId id="274" r:id="rId8"/>
    <p:sldId id="262" r:id="rId9"/>
    <p:sldId id="263" r:id="rId10"/>
    <p:sldId id="297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5" r:id="rId20"/>
    <p:sldId id="287" r:id="rId21"/>
    <p:sldId id="286" r:id="rId22"/>
    <p:sldId id="296" r:id="rId23"/>
    <p:sldId id="284" r:id="rId24"/>
    <p:sldId id="299" r:id="rId25"/>
    <p:sldId id="300" r:id="rId26"/>
    <p:sldId id="301" r:id="rId27"/>
    <p:sldId id="303" r:id="rId28"/>
    <p:sldId id="304" r:id="rId29"/>
    <p:sldId id="305" r:id="rId30"/>
    <p:sldId id="302" r:id="rId31"/>
    <p:sldId id="306" r:id="rId32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458A8B-8B46-4335-86E4-AEC44F9878B9}" v="643" dt="2021-11-09T00:21:24.8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249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onel Chacon Assuncao Neto" userId="273f19b9f398577b" providerId="LiveId" clId="{71458A8B-8B46-4335-86E4-AEC44F9878B9}"/>
    <pc:docChg chg="undo redo custSel addSld modSld sldOrd">
      <pc:chgData name="Leonel Chacon Assuncao Neto" userId="273f19b9f398577b" providerId="LiveId" clId="{71458A8B-8B46-4335-86E4-AEC44F9878B9}" dt="2021-11-09T12:58:54.191" v="1812" actId="113"/>
      <pc:docMkLst>
        <pc:docMk/>
      </pc:docMkLst>
      <pc:sldChg chg="modSp mod">
        <pc:chgData name="Leonel Chacon Assuncao Neto" userId="273f19b9f398577b" providerId="LiveId" clId="{71458A8B-8B46-4335-86E4-AEC44F9878B9}" dt="2021-11-05T14:03:55.192" v="17" actId="6549"/>
        <pc:sldMkLst>
          <pc:docMk/>
          <pc:sldMk cId="0" sldId="257"/>
        </pc:sldMkLst>
        <pc:graphicFrameChg chg="modGraphic">
          <ac:chgData name="Leonel Chacon Assuncao Neto" userId="273f19b9f398577b" providerId="LiveId" clId="{71458A8B-8B46-4335-86E4-AEC44F9878B9}" dt="2021-11-05T14:03:55.192" v="17" actId="6549"/>
          <ac:graphicFrameMkLst>
            <pc:docMk/>
            <pc:sldMk cId="0" sldId="257"/>
            <ac:graphicFrameMk id="5" creationId="{00000000-0000-0000-0000-000000000000}"/>
          </ac:graphicFrameMkLst>
        </pc:graphicFrameChg>
      </pc:sldChg>
      <pc:sldChg chg="modSp">
        <pc:chgData name="Leonel Chacon Assuncao Neto" userId="273f19b9f398577b" providerId="LiveId" clId="{71458A8B-8B46-4335-86E4-AEC44F9878B9}" dt="2021-11-05T14:09:53.441" v="98" actId="20577"/>
        <pc:sldMkLst>
          <pc:docMk/>
          <pc:sldMk cId="0" sldId="259"/>
        </pc:sldMkLst>
        <pc:spChg chg="mod">
          <ac:chgData name="Leonel Chacon Assuncao Neto" userId="273f19b9f398577b" providerId="LiveId" clId="{71458A8B-8B46-4335-86E4-AEC44F9878B9}" dt="2021-11-05T14:09:53.441" v="98" actId="20577"/>
          <ac:spMkLst>
            <pc:docMk/>
            <pc:sldMk cId="0" sldId="259"/>
            <ac:spMk id="8" creationId="{00000000-0000-0000-0000-000000000000}"/>
          </ac:spMkLst>
        </pc:spChg>
      </pc:sldChg>
      <pc:sldChg chg="modSp">
        <pc:chgData name="Leonel Chacon Assuncao Neto" userId="273f19b9f398577b" providerId="LiveId" clId="{71458A8B-8B46-4335-86E4-AEC44F9878B9}" dt="2021-11-09T00:01:20.370" v="1375" actId="6549"/>
        <pc:sldMkLst>
          <pc:docMk/>
          <pc:sldMk cId="0" sldId="265"/>
        </pc:sldMkLst>
        <pc:spChg chg="mod">
          <ac:chgData name="Leonel Chacon Assuncao Neto" userId="273f19b9f398577b" providerId="LiveId" clId="{71458A8B-8B46-4335-86E4-AEC44F9878B9}" dt="2021-11-09T00:01:20.370" v="1375" actId="6549"/>
          <ac:spMkLst>
            <pc:docMk/>
            <pc:sldMk cId="0" sldId="265"/>
            <ac:spMk id="8" creationId="{00000000-0000-0000-0000-000000000000}"/>
          </ac:spMkLst>
        </pc:spChg>
      </pc:sldChg>
      <pc:sldChg chg="modSp">
        <pc:chgData name="Leonel Chacon Assuncao Neto" userId="273f19b9f398577b" providerId="LiveId" clId="{71458A8B-8B46-4335-86E4-AEC44F9878B9}" dt="2021-11-05T14:23:52.203" v="371" actId="20577"/>
        <pc:sldMkLst>
          <pc:docMk/>
          <pc:sldMk cId="0" sldId="278"/>
        </pc:sldMkLst>
        <pc:spChg chg="mod">
          <ac:chgData name="Leonel Chacon Assuncao Neto" userId="273f19b9f398577b" providerId="LiveId" clId="{71458A8B-8B46-4335-86E4-AEC44F9878B9}" dt="2021-11-05T14:23:52.203" v="371" actId="20577"/>
          <ac:spMkLst>
            <pc:docMk/>
            <pc:sldMk cId="0" sldId="278"/>
            <ac:spMk id="8" creationId="{00000000-0000-0000-0000-000000000000}"/>
          </ac:spMkLst>
        </pc:spChg>
      </pc:sldChg>
      <pc:sldChg chg="modSp">
        <pc:chgData name="Leonel Chacon Assuncao Neto" userId="273f19b9f398577b" providerId="LiveId" clId="{71458A8B-8B46-4335-86E4-AEC44F9878B9}" dt="2021-11-05T14:24:09.312" v="373" actId="20577"/>
        <pc:sldMkLst>
          <pc:docMk/>
          <pc:sldMk cId="0" sldId="279"/>
        </pc:sldMkLst>
        <pc:spChg chg="mod">
          <ac:chgData name="Leonel Chacon Assuncao Neto" userId="273f19b9f398577b" providerId="LiveId" clId="{71458A8B-8B46-4335-86E4-AEC44F9878B9}" dt="2021-11-05T14:24:09.312" v="373" actId="20577"/>
          <ac:spMkLst>
            <pc:docMk/>
            <pc:sldMk cId="0" sldId="279"/>
            <ac:spMk id="8" creationId="{00000000-0000-0000-0000-000000000000}"/>
          </ac:spMkLst>
        </pc:spChg>
      </pc:sldChg>
      <pc:sldChg chg="modSp mod">
        <pc:chgData name="Leonel Chacon Assuncao Neto" userId="273f19b9f398577b" providerId="LiveId" clId="{71458A8B-8B46-4335-86E4-AEC44F9878B9}" dt="2021-11-05T14:30:15.786" v="517" actId="688"/>
        <pc:sldMkLst>
          <pc:docMk/>
          <pc:sldMk cId="0" sldId="282"/>
        </pc:sldMkLst>
        <pc:spChg chg="mod">
          <ac:chgData name="Leonel Chacon Assuncao Neto" userId="273f19b9f398577b" providerId="LiveId" clId="{71458A8B-8B46-4335-86E4-AEC44F9878B9}" dt="2021-11-05T14:30:15.786" v="517" actId="688"/>
          <ac:spMkLst>
            <pc:docMk/>
            <pc:sldMk cId="0" sldId="282"/>
            <ac:spMk id="8" creationId="{00000000-0000-0000-0000-000000000000}"/>
          </ac:spMkLst>
        </pc:spChg>
      </pc:sldChg>
      <pc:sldChg chg="modSp">
        <pc:chgData name="Leonel Chacon Assuncao Neto" userId="273f19b9f398577b" providerId="LiveId" clId="{71458A8B-8B46-4335-86E4-AEC44F9878B9}" dt="2021-11-09T00:09:54.333" v="1749" actId="20577"/>
        <pc:sldMkLst>
          <pc:docMk/>
          <pc:sldMk cId="0" sldId="283"/>
        </pc:sldMkLst>
        <pc:spChg chg="mod">
          <ac:chgData name="Leonel Chacon Assuncao Neto" userId="273f19b9f398577b" providerId="LiveId" clId="{71458A8B-8B46-4335-86E4-AEC44F9878B9}" dt="2021-11-09T00:09:54.333" v="1749" actId="20577"/>
          <ac:spMkLst>
            <pc:docMk/>
            <pc:sldMk cId="0" sldId="283"/>
            <ac:spMk id="8" creationId="{00000000-0000-0000-0000-000000000000}"/>
          </ac:spMkLst>
        </pc:spChg>
      </pc:sldChg>
      <pc:sldChg chg="modSp">
        <pc:chgData name="Leonel Chacon Assuncao Neto" userId="273f19b9f398577b" providerId="LiveId" clId="{71458A8B-8B46-4335-86E4-AEC44F9878B9}" dt="2021-11-05T14:36:26.788" v="619" actId="20577"/>
        <pc:sldMkLst>
          <pc:docMk/>
          <pc:sldMk cId="0" sldId="284"/>
        </pc:sldMkLst>
        <pc:spChg chg="mod">
          <ac:chgData name="Leonel Chacon Assuncao Neto" userId="273f19b9f398577b" providerId="LiveId" clId="{71458A8B-8B46-4335-86E4-AEC44F9878B9}" dt="2021-11-05T14:36:06.375" v="587" actId="20577"/>
          <ac:spMkLst>
            <pc:docMk/>
            <pc:sldMk cId="0" sldId="284"/>
            <ac:spMk id="7" creationId="{00000000-0000-0000-0000-000000000000}"/>
          </ac:spMkLst>
        </pc:spChg>
        <pc:spChg chg="mod">
          <ac:chgData name="Leonel Chacon Assuncao Neto" userId="273f19b9f398577b" providerId="LiveId" clId="{71458A8B-8B46-4335-86E4-AEC44F9878B9}" dt="2021-11-05T14:36:26.788" v="619" actId="20577"/>
          <ac:spMkLst>
            <pc:docMk/>
            <pc:sldMk cId="0" sldId="284"/>
            <ac:spMk id="8" creationId="{00000000-0000-0000-0000-000000000000}"/>
          </ac:spMkLst>
        </pc:spChg>
      </pc:sldChg>
      <pc:sldChg chg="modSp">
        <pc:chgData name="Leonel Chacon Assuncao Neto" userId="273f19b9f398577b" providerId="LiveId" clId="{71458A8B-8B46-4335-86E4-AEC44F9878B9}" dt="2021-11-05T14:35:51.755" v="583" actId="20577"/>
        <pc:sldMkLst>
          <pc:docMk/>
          <pc:sldMk cId="0" sldId="296"/>
        </pc:sldMkLst>
        <pc:spChg chg="mod">
          <ac:chgData name="Leonel Chacon Assuncao Neto" userId="273f19b9f398577b" providerId="LiveId" clId="{71458A8B-8B46-4335-86E4-AEC44F9878B9}" dt="2021-11-05T14:35:51.755" v="583" actId="20577"/>
          <ac:spMkLst>
            <pc:docMk/>
            <pc:sldMk cId="0" sldId="296"/>
            <ac:spMk id="6" creationId="{00000000-0000-0000-0000-000000000000}"/>
          </ac:spMkLst>
        </pc:spChg>
      </pc:sldChg>
      <pc:sldChg chg="modSp">
        <pc:chgData name="Leonel Chacon Assuncao Neto" userId="273f19b9f398577b" providerId="LiveId" clId="{71458A8B-8B46-4335-86E4-AEC44F9878B9}" dt="2021-11-05T14:13:47.044" v="223" actId="5793"/>
        <pc:sldMkLst>
          <pc:docMk/>
          <pc:sldMk cId="0" sldId="297"/>
        </pc:sldMkLst>
        <pc:spChg chg="mod">
          <ac:chgData name="Leonel Chacon Assuncao Neto" userId="273f19b9f398577b" providerId="LiveId" clId="{71458A8B-8B46-4335-86E4-AEC44F9878B9}" dt="2021-11-05T14:13:47.044" v="223" actId="5793"/>
          <ac:spMkLst>
            <pc:docMk/>
            <pc:sldMk cId="0" sldId="297"/>
            <ac:spMk id="8" creationId="{00000000-0000-0000-0000-000000000000}"/>
          </ac:spMkLst>
        </pc:spChg>
      </pc:sldChg>
      <pc:sldChg chg="modSp mod">
        <pc:chgData name="Leonel Chacon Assuncao Neto" userId="273f19b9f398577b" providerId="LiveId" clId="{71458A8B-8B46-4335-86E4-AEC44F9878B9}" dt="2021-11-05T14:42:12.330" v="667" actId="20577"/>
        <pc:sldMkLst>
          <pc:docMk/>
          <pc:sldMk cId="0" sldId="299"/>
        </pc:sldMkLst>
        <pc:graphicFrameChg chg="mod modGraphic">
          <ac:chgData name="Leonel Chacon Assuncao Neto" userId="273f19b9f398577b" providerId="LiveId" clId="{71458A8B-8B46-4335-86E4-AEC44F9878B9}" dt="2021-11-05T14:42:12.330" v="667" actId="20577"/>
          <ac:graphicFrameMkLst>
            <pc:docMk/>
            <pc:sldMk cId="0" sldId="299"/>
            <ac:graphicFrameMk id="13" creationId="{00000000-0000-0000-0000-000000000000}"/>
          </ac:graphicFrameMkLst>
        </pc:graphicFrameChg>
      </pc:sldChg>
      <pc:sldChg chg="modSp mod">
        <pc:chgData name="Leonel Chacon Assuncao Neto" userId="273f19b9f398577b" providerId="LiveId" clId="{71458A8B-8B46-4335-86E4-AEC44F9878B9}" dt="2021-11-09T12:58:54.191" v="1812" actId="113"/>
        <pc:sldMkLst>
          <pc:docMk/>
          <pc:sldMk cId="0" sldId="301"/>
        </pc:sldMkLst>
        <pc:spChg chg="mod">
          <ac:chgData name="Leonel Chacon Assuncao Neto" userId="273f19b9f398577b" providerId="LiveId" clId="{71458A8B-8B46-4335-86E4-AEC44F9878B9}" dt="2021-11-09T12:58:54.191" v="1812" actId="113"/>
          <ac:spMkLst>
            <pc:docMk/>
            <pc:sldMk cId="0" sldId="301"/>
            <ac:spMk id="25603" creationId="{00000000-0000-0000-0000-000000000000}"/>
          </ac:spMkLst>
        </pc:spChg>
      </pc:sldChg>
      <pc:sldChg chg="addSp modSp new mod ord modAnim">
        <pc:chgData name="Leonel Chacon Assuncao Neto" userId="273f19b9f398577b" providerId="LiveId" clId="{71458A8B-8B46-4335-86E4-AEC44F9878B9}" dt="2021-11-09T00:12:13.646" v="1757" actId="20577"/>
        <pc:sldMkLst>
          <pc:docMk/>
          <pc:sldMk cId="3650594156" sldId="302"/>
        </pc:sldMkLst>
        <pc:spChg chg="add mod">
          <ac:chgData name="Leonel Chacon Assuncao Neto" userId="273f19b9f398577b" providerId="LiveId" clId="{71458A8B-8B46-4335-86E4-AEC44F9878B9}" dt="2021-11-09T00:12:13.646" v="1757" actId="20577"/>
          <ac:spMkLst>
            <pc:docMk/>
            <pc:sldMk cId="3650594156" sldId="302"/>
            <ac:spMk id="3" creationId="{50149E69-2C05-4C32-81C3-4B895B63E8F1}"/>
          </ac:spMkLst>
        </pc:spChg>
        <pc:picChg chg="add mod">
          <ac:chgData name="Leonel Chacon Assuncao Neto" userId="273f19b9f398577b" providerId="LiveId" clId="{71458A8B-8B46-4335-86E4-AEC44F9878B9}" dt="2021-11-05T14:42:53.679" v="686"/>
          <ac:picMkLst>
            <pc:docMk/>
            <pc:sldMk cId="3650594156" sldId="302"/>
            <ac:picMk id="2" creationId="{45E45D74-0886-4266-ACD8-05C676CCCAF6}"/>
          </ac:picMkLst>
        </pc:picChg>
      </pc:sldChg>
      <pc:sldChg chg="addSp delSp modSp new mod modAnim">
        <pc:chgData name="Leonel Chacon Assuncao Neto" userId="273f19b9f398577b" providerId="LiveId" clId="{71458A8B-8B46-4335-86E4-AEC44F9878B9}" dt="2021-11-05T15:25:29.407" v="1330" actId="14100"/>
        <pc:sldMkLst>
          <pc:docMk/>
          <pc:sldMk cId="1449569452" sldId="303"/>
        </pc:sldMkLst>
        <pc:spChg chg="add del mod">
          <ac:chgData name="Leonel Chacon Assuncao Neto" userId="273f19b9f398577b" providerId="LiveId" clId="{71458A8B-8B46-4335-86E4-AEC44F9878B9}" dt="2021-11-05T14:53:59.165" v="1135"/>
          <ac:spMkLst>
            <pc:docMk/>
            <pc:sldMk cId="1449569452" sldId="303"/>
            <ac:spMk id="2" creationId="{F0DBFEB9-9524-4AF6-B834-D944C536D89D}"/>
          </ac:spMkLst>
        </pc:spChg>
        <pc:graphicFrameChg chg="add mod modGraphic">
          <ac:chgData name="Leonel Chacon Assuncao Neto" userId="273f19b9f398577b" providerId="LiveId" clId="{71458A8B-8B46-4335-86E4-AEC44F9878B9}" dt="2021-11-05T15:25:29.407" v="1330" actId="14100"/>
          <ac:graphicFrameMkLst>
            <pc:docMk/>
            <pc:sldMk cId="1449569452" sldId="303"/>
            <ac:graphicFrameMk id="3" creationId="{2945C3B1-E4AB-4642-AB2E-16F859D8B5ED}"/>
          </ac:graphicFrameMkLst>
        </pc:graphicFrameChg>
        <pc:picChg chg="add mod">
          <ac:chgData name="Leonel Chacon Assuncao Neto" userId="273f19b9f398577b" providerId="LiveId" clId="{71458A8B-8B46-4335-86E4-AEC44F9878B9}" dt="2021-11-05T14:54:06.633" v="1136"/>
          <ac:picMkLst>
            <pc:docMk/>
            <pc:sldMk cId="1449569452" sldId="303"/>
            <ac:picMk id="4" creationId="{FDAF4E64-F528-4DE7-945F-EC00ACEA39C9}"/>
          </ac:picMkLst>
        </pc:picChg>
      </pc:sldChg>
      <pc:sldChg chg="addSp delSp modSp new mod modAnim">
        <pc:chgData name="Leonel Chacon Assuncao Neto" userId="273f19b9f398577b" providerId="LiveId" clId="{71458A8B-8B46-4335-86E4-AEC44F9878B9}" dt="2021-11-05T15:25:57.309" v="1334" actId="14100"/>
        <pc:sldMkLst>
          <pc:docMk/>
          <pc:sldMk cId="2755885598" sldId="304"/>
        </pc:sldMkLst>
        <pc:spChg chg="add del mod">
          <ac:chgData name="Leonel Chacon Assuncao Neto" userId="273f19b9f398577b" providerId="LiveId" clId="{71458A8B-8B46-4335-86E4-AEC44F9878B9}" dt="2021-11-05T15:03:29.301" v="1245"/>
          <ac:spMkLst>
            <pc:docMk/>
            <pc:sldMk cId="2755885598" sldId="304"/>
            <ac:spMk id="3" creationId="{E77BAF04-B4FC-42B8-BC4F-A422AF603E29}"/>
          </ac:spMkLst>
        </pc:spChg>
        <pc:graphicFrameChg chg="add mod modGraphic">
          <ac:chgData name="Leonel Chacon Assuncao Neto" userId="273f19b9f398577b" providerId="LiveId" clId="{71458A8B-8B46-4335-86E4-AEC44F9878B9}" dt="2021-11-05T15:25:57.309" v="1334" actId="14100"/>
          <ac:graphicFrameMkLst>
            <pc:docMk/>
            <pc:sldMk cId="2755885598" sldId="304"/>
            <ac:graphicFrameMk id="4" creationId="{ACAA9493-D51C-4C12-BB6D-BD5BC1CD5A95}"/>
          </ac:graphicFrameMkLst>
        </pc:graphicFrameChg>
        <pc:picChg chg="add mod">
          <ac:chgData name="Leonel Chacon Assuncao Neto" userId="273f19b9f398577b" providerId="LiveId" clId="{71458A8B-8B46-4335-86E4-AEC44F9878B9}" dt="2021-11-05T15:03:07.302" v="1241"/>
          <ac:picMkLst>
            <pc:docMk/>
            <pc:sldMk cId="2755885598" sldId="304"/>
            <ac:picMk id="2" creationId="{5E15EE07-1119-40C9-8E09-9A1E7810D779}"/>
          </ac:picMkLst>
        </pc:picChg>
      </pc:sldChg>
      <pc:sldChg chg="addSp modSp new mod modAnim">
        <pc:chgData name="Leonel Chacon Assuncao Neto" userId="273f19b9f398577b" providerId="LiveId" clId="{71458A8B-8B46-4335-86E4-AEC44F9878B9}" dt="2021-11-05T15:25:09.669" v="1326" actId="14100"/>
        <pc:sldMkLst>
          <pc:docMk/>
          <pc:sldMk cId="3407911526" sldId="305"/>
        </pc:sldMkLst>
        <pc:graphicFrameChg chg="add mod modGraphic">
          <ac:chgData name="Leonel Chacon Assuncao Neto" userId="273f19b9f398577b" providerId="LiveId" clId="{71458A8B-8B46-4335-86E4-AEC44F9878B9}" dt="2021-11-05T15:25:09.669" v="1326" actId="14100"/>
          <ac:graphicFrameMkLst>
            <pc:docMk/>
            <pc:sldMk cId="3407911526" sldId="305"/>
            <ac:graphicFrameMk id="3" creationId="{092B02D9-D189-4EDF-B9B3-0B271AA246EC}"/>
          </ac:graphicFrameMkLst>
        </pc:graphicFrameChg>
        <pc:picChg chg="add mod">
          <ac:chgData name="Leonel Chacon Assuncao Neto" userId="273f19b9f398577b" providerId="LiveId" clId="{71458A8B-8B46-4335-86E4-AEC44F9878B9}" dt="2021-11-05T15:03:20.264" v="1242"/>
          <ac:picMkLst>
            <pc:docMk/>
            <pc:sldMk cId="3407911526" sldId="305"/>
            <ac:picMk id="2" creationId="{0106B364-820C-4BE8-8B2F-76271D88195E}"/>
          </ac:picMkLst>
        </pc:picChg>
      </pc:sldChg>
      <pc:sldChg chg="addSp modSp new mod modAnim">
        <pc:chgData name="Leonel Chacon Assuncao Neto" userId="273f19b9f398577b" providerId="LiveId" clId="{71458A8B-8B46-4335-86E4-AEC44F9878B9}" dt="2021-11-05T15:26:16.289" v="1335" actId="1076"/>
        <pc:sldMkLst>
          <pc:docMk/>
          <pc:sldMk cId="1243313728" sldId="306"/>
        </pc:sldMkLst>
        <pc:spChg chg="add mod">
          <ac:chgData name="Leonel Chacon Assuncao Neto" userId="273f19b9f398577b" providerId="LiveId" clId="{71458A8B-8B46-4335-86E4-AEC44F9878B9}" dt="2021-11-05T15:26:16.289" v="1335" actId="1076"/>
          <ac:spMkLst>
            <pc:docMk/>
            <pc:sldMk cId="1243313728" sldId="306"/>
            <ac:spMk id="3" creationId="{88D2A243-85AF-412D-9102-DD4E8704804F}"/>
          </ac:spMkLst>
        </pc:spChg>
        <pc:picChg chg="add mod">
          <ac:chgData name="Leonel Chacon Assuncao Neto" userId="273f19b9f398577b" providerId="LiveId" clId="{71458A8B-8B46-4335-86E4-AEC44F9878B9}" dt="2021-11-05T15:11:24.263" v="1289"/>
          <ac:picMkLst>
            <pc:docMk/>
            <pc:sldMk cId="1243313728" sldId="306"/>
            <ac:picMk id="2" creationId="{78D68E18-B5B3-47E2-884E-C25C25828523}"/>
          </ac:picMkLst>
        </pc:picChg>
      </pc:sldChg>
      <pc:sldChg chg="addSp delSp modSp new mod modAnim">
        <pc:chgData name="Leonel Chacon Assuncao Neto" userId="273f19b9f398577b" providerId="LiveId" clId="{71458A8B-8B46-4335-86E4-AEC44F9878B9}" dt="2021-11-08T23:59:25.923" v="1366" actId="6549"/>
        <pc:sldMkLst>
          <pc:docMk/>
          <pc:sldMk cId="1514277025" sldId="307"/>
        </pc:sldMkLst>
        <pc:spChg chg="add del mod">
          <ac:chgData name="Leonel Chacon Assuncao Neto" userId="273f19b9f398577b" providerId="LiveId" clId="{71458A8B-8B46-4335-86E4-AEC44F9878B9}" dt="2021-11-08T23:57:06.862" v="1342"/>
          <ac:spMkLst>
            <pc:docMk/>
            <pc:sldMk cId="1514277025" sldId="307"/>
            <ac:spMk id="3" creationId="{BF2CB680-2755-455A-B9A2-1D72773A9B19}"/>
          </ac:spMkLst>
        </pc:spChg>
        <pc:spChg chg="add mod">
          <ac:chgData name="Leonel Chacon Assuncao Neto" userId="273f19b9f398577b" providerId="LiveId" clId="{71458A8B-8B46-4335-86E4-AEC44F9878B9}" dt="2021-11-08T23:59:25.923" v="1366" actId="6549"/>
          <ac:spMkLst>
            <pc:docMk/>
            <pc:sldMk cId="1514277025" sldId="307"/>
            <ac:spMk id="6" creationId="{3BA4889B-A8BB-47E7-B539-BD1974650A62}"/>
          </ac:spMkLst>
        </pc:spChg>
        <pc:picChg chg="add mod">
          <ac:chgData name="Leonel Chacon Assuncao Neto" userId="273f19b9f398577b" providerId="LiveId" clId="{71458A8B-8B46-4335-86E4-AEC44F9878B9}" dt="2021-11-08T23:56:50.727" v="1337"/>
          <ac:picMkLst>
            <pc:docMk/>
            <pc:sldMk cId="1514277025" sldId="307"/>
            <ac:picMk id="2" creationId="{8771CF4C-E3AE-4A98-BC81-2B0EFF9CAA2E}"/>
          </ac:picMkLst>
        </pc:picChg>
        <pc:picChg chg="add del mod">
          <ac:chgData name="Leonel Chacon Assuncao Neto" userId="273f19b9f398577b" providerId="LiveId" clId="{71458A8B-8B46-4335-86E4-AEC44F9878B9}" dt="2021-11-08T23:57:05.960" v="1340"/>
          <ac:picMkLst>
            <pc:docMk/>
            <pc:sldMk cId="1514277025" sldId="307"/>
            <ac:picMk id="4" creationId="{38F3BE59-ED11-4803-BD9F-1D17DC3F27A8}"/>
          </ac:picMkLst>
        </pc:picChg>
      </pc:sldChg>
      <pc:sldChg chg="addSp modSp new mod modAnim">
        <pc:chgData name="Leonel Chacon Assuncao Neto" userId="273f19b9f398577b" providerId="LiveId" clId="{71458A8B-8B46-4335-86E4-AEC44F9878B9}" dt="2021-11-09T00:17:48.027" v="1758" actId="20577"/>
        <pc:sldMkLst>
          <pc:docMk/>
          <pc:sldMk cId="4007544642" sldId="308"/>
        </pc:sldMkLst>
        <pc:spChg chg="add mod">
          <ac:chgData name="Leonel Chacon Assuncao Neto" userId="273f19b9f398577b" providerId="LiveId" clId="{71458A8B-8B46-4335-86E4-AEC44F9878B9}" dt="2021-11-09T00:17:48.027" v="1758" actId="20577"/>
          <ac:spMkLst>
            <pc:docMk/>
            <pc:sldMk cId="4007544642" sldId="308"/>
            <ac:spMk id="4" creationId="{47825148-0B33-42A7-BD66-E956FE02542C}"/>
          </ac:spMkLst>
        </pc:spChg>
        <pc:picChg chg="add mod">
          <ac:chgData name="Leonel Chacon Assuncao Neto" userId="273f19b9f398577b" providerId="LiveId" clId="{71458A8B-8B46-4335-86E4-AEC44F9878B9}" dt="2021-11-09T00:01:09.678" v="1368"/>
          <ac:picMkLst>
            <pc:docMk/>
            <pc:sldMk cId="4007544642" sldId="308"/>
            <ac:picMk id="2" creationId="{7E3497F3-1B09-4073-8DA2-6CE8B32FAE6C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F02071-9303-4E07-AA15-615474157AF6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DD0599-4F76-4431-8EEC-2B95D3BAB9E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95707-D696-43B8-9414-320E0F04B090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F536B-0994-4A13-BC0E-A1B4CD1800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76DCF-63AC-4936-B77B-03E08ED71BBC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0A861-7F97-4039-8743-1480A333521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692E8-0BFE-44F7-A307-0E97220D0E37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56CDA-3127-4663-B5DE-E6902E57D6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C65BD-C143-42CF-B88B-53D883EBD7B5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1A6BC-7403-4064-A4D8-08C154142A5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21E8F-D0D1-4DBE-9EC5-82F3A47E0841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FEEED-2BA8-4A12-8349-E4292FC260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6D4B4-2833-4DCD-AD81-4E69B465BB12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F20F6-C1A3-42B9-B480-17B4D71865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BBE8D-1DC6-4435-9886-A643A21DBA83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DF2AC-944C-4181-ADEC-4B8CFCB43F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6DC95-A300-4CEF-A079-BF628A8881CA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D0DDC-2886-4DD6-9A28-99E74653CD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871AF-66C0-46FD-A933-59E90D75C19F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EB41F-E956-45C6-8252-91BB84771B4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ADE51-06F9-4829-8B15-381350472741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43952-DBD6-4DD4-9A3E-6453458D34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0118C-8BB5-4333-B373-7B16CAD22CFC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2F37F-7085-4992-A610-2B423A7D05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49F0BD-8241-4721-B663-171DD2A7749C}" type="datetimeFigureOut">
              <a:rPr lang="pt-BR"/>
              <a:pPr>
                <a:defRPr/>
              </a:pPr>
              <a:t>09/11/2021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48BBA6-1600-4D35-9A05-18D7709984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egm.irbcontas.org.br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iegm.tce.al.gov.br/index.php/173481?lang=pt-BR" TargetMode="External"/><Relationship Id="rId3" Type="http://schemas.openxmlformats.org/officeDocument/2006/relationships/hyperlink" Target="https://iegm.tce.al.gov.br/index.php/343281?lang=pt-BR" TargetMode="External"/><Relationship Id="rId7" Type="http://schemas.openxmlformats.org/officeDocument/2006/relationships/hyperlink" Target="https://iegm.tce.al.gov.br/index.php/937869?lang=pt-BR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egm.tce.al.gov.br/index.php/834491?lang=pt-BR" TargetMode="External"/><Relationship Id="rId5" Type="http://schemas.openxmlformats.org/officeDocument/2006/relationships/hyperlink" Target="https://iegm.tce.al.gov.br/index.php/537393?lang=pt-BR" TargetMode="External"/><Relationship Id="rId4" Type="http://schemas.openxmlformats.org/officeDocument/2006/relationships/hyperlink" Target="https://iegm.tce.al.gov.br/index.php/586856?lang=pt-BR" TargetMode="External"/><Relationship Id="rId9" Type="http://schemas.openxmlformats.org/officeDocument/2006/relationships/hyperlink" Target="https://iegm.tce.al.gov.br/index.php/632496?lang=pt-BR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tce.al.gov.br/iegm_docs/download/AcessoIEGM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agem 1"/>
          <p:cNvPicPr>
            <a:picLocks noChangeAspect="1" noChangeArrowheads="1"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71438" y="44450"/>
            <a:ext cx="9037637" cy="495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670471"/>
              </p:ext>
            </p:extLst>
          </p:nvPr>
        </p:nvGraphicFramePr>
        <p:xfrm>
          <a:off x="142875" y="4572000"/>
          <a:ext cx="8858310" cy="2071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83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71702">
                <a:tc>
                  <a:txBody>
                    <a:bodyPr/>
                    <a:lstStyle/>
                    <a:p>
                      <a:pPr algn="ctr"/>
                      <a:endParaRPr lang="pt-BR" sz="3200" dirty="0"/>
                    </a:p>
                    <a:p>
                      <a:pPr algn="ctr"/>
                      <a:r>
                        <a:rPr lang="pt-BR" sz="3600" dirty="0">
                          <a:latin typeface="Arial Black" pitchFamily="34" charset="0"/>
                        </a:rPr>
                        <a:t>REUNIÃO</a:t>
                      </a:r>
                      <a:r>
                        <a:rPr lang="pt-BR" sz="3600" baseline="0" dirty="0">
                          <a:latin typeface="Arial Black" pitchFamily="34" charset="0"/>
                        </a:rPr>
                        <a:t> TÉCNICA</a:t>
                      </a:r>
                    </a:p>
                    <a:p>
                      <a:pPr algn="ctr"/>
                      <a:endParaRPr lang="pt-BR" sz="3600" dirty="0">
                        <a:latin typeface="Arial Black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557338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 algn="ctr"/>
            <a:r>
              <a:rPr lang="pt-BR" sz="2800">
                <a:solidFill>
                  <a:srgbClr val="FF0000"/>
                </a:solidFill>
                <a:latin typeface="Arial Black" pitchFamily="34" charset="0"/>
              </a:rPr>
              <a:t>METODOLOGIA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-252413" y="2276475"/>
            <a:ext cx="907256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algn="just">
              <a:buFont typeface="Wingdings" pitchFamily="2" charset="2"/>
              <a:buChar char="§"/>
              <a:tabLst>
                <a:tab pos="892175" algn="l"/>
              </a:tabLst>
            </a:pPr>
            <a:r>
              <a:rPr lang="pt-BR" altLang="pt-BR" sz="2800" b="1" dirty="0">
                <a:latin typeface="Times New Roman" pitchFamily="18" charset="0"/>
                <a:cs typeface="Times New Roman" pitchFamily="18" charset="0"/>
              </a:rPr>
              <a:t>QUESTIONÁRIOS preenchidos por cada Jurisdicionado, disponibilizado ao CONTROLADOR INTERNO em formulário eletrônico, através da rede internet no portal do TCE/AL</a:t>
            </a:r>
          </a:p>
          <a:p>
            <a:pPr lvl="1" algn="just">
              <a:tabLst>
                <a:tab pos="892175" algn="l"/>
              </a:tabLst>
            </a:pPr>
            <a:endParaRPr lang="pt-BR" alt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Wingdings" pitchFamily="2" charset="2"/>
              <a:buChar char="§"/>
              <a:tabLst>
                <a:tab pos="892175" algn="l"/>
              </a:tabLst>
            </a:pPr>
            <a:r>
              <a:rPr lang="pt-BR" altLang="pt-BR" sz="2800" b="1" dirty="0">
                <a:latin typeface="Times New Roman" pitchFamily="18" charset="0"/>
                <a:cs typeface="Times New Roman" pitchFamily="18" charset="0"/>
              </a:rPr>
              <a:t>https://tceal.tc.br/iegm</a:t>
            </a:r>
          </a:p>
          <a:p>
            <a:pPr marL="914400" lvl="1" indent="-457200" algn="just">
              <a:buFont typeface="Wingdings" pitchFamily="2" charset="2"/>
              <a:buChar char="§"/>
              <a:tabLst>
                <a:tab pos="892175" algn="l"/>
              </a:tabLst>
            </a:pPr>
            <a:endParaRPr lang="pt-BR" alt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914400" lvl="1" indent="-457200" algn="just">
              <a:buFont typeface="Wingdings" pitchFamily="2" charset="2"/>
              <a:buChar char="§"/>
              <a:tabLst>
                <a:tab pos="892175" algn="l"/>
              </a:tabLst>
            </a:pPr>
            <a:r>
              <a:rPr lang="pt-BR" altLang="pt-BR" sz="2800" b="1" dirty="0">
                <a:latin typeface="Times New Roman" pitchFamily="18" charset="0"/>
                <a:cs typeface="Times New Roman" pitchFamily="18" charset="0"/>
              </a:rPr>
              <a:t>Resultado com base nas informações prestadas pelos municípios e consolidação pelo IRB</a:t>
            </a:r>
          </a:p>
          <a:p>
            <a:pPr marL="44450">
              <a:tabLst>
                <a:tab pos="892175" algn="l"/>
              </a:tabLst>
            </a:pPr>
            <a:endParaRPr lang="pt-BR" sz="32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262063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Arial Black" pitchFamily="34" charset="0"/>
                <a:ea typeface="Aharoni"/>
                <a:cs typeface="Aharoni"/>
              </a:rPr>
              <a:t>DIMENSÕES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7950" y="1581150"/>
            <a:ext cx="8928100" cy="4832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dirty="0">
                <a:latin typeface="+mn-lt"/>
                <a:cs typeface="+mn-cs"/>
              </a:rPr>
              <a:t> </a:t>
            </a:r>
            <a:r>
              <a:rPr lang="pt-BR" sz="2800" b="1" dirty="0">
                <a:latin typeface="+mn-lt"/>
                <a:cs typeface="+mn-cs"/>
              </a:rPr>
              <a:t>i-EDUC: </a:t>
            </a:r>
            <a:r>
              <a:rPr lang="pt-BR" sz="2800" dirty="0">
                <a:latin typeface="+mn-lt"/>
                <a:cs typeface="+mn-cs"/>
              </a:rPr>
              <a:t>Índice Municipal da Educação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+mn-lt"/>
                <a:cs typeface="+mn-cs"/>
              </a:rPr>
              <a:t>i-SAÚDE: </a:t>
            </a:r>
            <a:r>
              <a:rPr lang="pt-BR" sz="2800" dirty="0">
                <a:latin typeface="+mn-lt"/>
                <a:cs typeface="+mn-cs"/>
              </a:rPr>
              <a:t>Índice Municipal da Saúde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+mn-lt"/>
                <a:cs typeface="+mn-cs"/>
              </a:rPr>
              <a:t>i-PLANEJAMENTO: </a:t>
            </a:r>
            <a:r>
              <a:rPr lang="pt-BR" sz="2800" dirty="0">
                <a:latin typeface="+mn-lt"/>
                <a:cs typeface="+mn-cs"/>
              </a:rPr>
              <a:t>Índice Municipal do  Planejamento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+mn-lt"/>
                <a:cs typeface="+mn-cs"/>
              </a:rPr>
              <a:t>i-FISCAL: </a:t>
            </a:r>
            <a:r>
              <a:rPr lang="pt-BR" sz="2800" dirty="0">
                <a:latin typeface="+mn-lt"/>
                <a:cs typeface="+mn-cs"/>
              </a:rPr>
              <a:t>Índice Municipal da Gestão Fiscal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 err="1">
                <a:latin typeface="+mn-lt"/>
                <a:cs typeface="+mn-cs"/>
              </a:rPr>
              <a:t>i-AMB</a:t>
            </a:r>
            <a:r>
              <a:rPr lang="pt-BR" sz="2800" b="1" dirty="0">
                <a:latin typeface="+mn-lt"/>
                <a:cs typeface="+mn-cs"/>
              </a:rPr>
              <a:t>: </a:t>
            </a:r>
            <a:r>
              <a:rPr lang="pt-BR" sz="2800" dirty="0">
                <a:latin typeface="+mn-lt"/>
                <a:cs typeface="+mn-cs"/>
              </a:rPr>
              <a:t>Índice Municipal do Meio Ambiente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+mn-lt"/>
                <a:cs typeface="+mn-cs"/>
              </a:rPr>
              <a:t>i-CIDADE: </a:t>
            </a:r>
            <a:r>
              <a:rPr lang="pt-BR" sz="2800" dirty="0">
                <a:latin typeface="+mn-lt"/>
                <a:cs typeface="+mn-cs"/>
              </a:rPr>
              <a:t>Índice Municipal de Cidades Protegidas</a:t>
            </a:r>
          </a:p>
          <a:p>
            <a:pPr marL="457200" indent="-4572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+mn-lt"/>
                <a:cs typeface="+mn-cs"/>
              </a:rPr>
              <a:t>i-GOV TI: </a:t>
            </a:r>
            <a:r>
              <a:rPr lang="pt-BR" sz="2800" dirty="0">
                <a:latin typeface="+mn-lt"/>
                <a:cs typeface="+mn-cs"/>
              </a:rPr>
              <a:t>Índice Municipal de Gov. de Tec. da Informação.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341438"/>
            <a:ext cx="89281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Calibri" pitchFamily="34" charset="0"/>
              </a:rPr>
              <a:t>i-EDUC: </a:t>
            </a:r>
            <a:r>
              <a:rPr lang="pt-BR" sz="2800">
                <a:solidFill>
                  <a:srgbClr val="FF0000"/>
                </a:solidFill>
                <a:latin typeface="Calibri" pitchFamily="34" charset="0"/>
              </a:rPr>
              <a:t>Índice Municipal da Educação </a:t>
            </a:r>
            <a:endParaRPr lang="pt-BR" sz="2800" b="1">
              <a:solidFill>
                <a:srgbClr val="FF0000"/>
              </a:solidFill>
              <a:latin typeface="Arial Black" pitchFamily="34" charset="0"/>
              <a:ea typeface="Aharoni"/>
              <a:cs typeface="Aharoni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07950" y="1989138"/>
            <a:ext cx="89281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Planejamento de vagas e cobertura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Programa de rendimento escolar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Transporte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Merenda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Infra estrutura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Situação dos professores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A importância do Conselho Municipal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341438"/>
            <a:ext cx="89281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Calibri" pitchFamily="34" charset="0"/>
              </a:rPr>
              <a:t>i-SAÚDE: </a:t>
            </a:r>
            <a:r>
              <a:rPr lang="pt-BR" sz="2800">
                <a:solidFill>
                  <a:srgbClr val="FF0000"/>
                </a:solidFill>
                <a:latin typeface="Calibri" pitchFamily="34" charset="0"/>
              </a:rPr>
              <a:t>Índice Municipal da Saúde</a:t>
            </a:r>
            <a:endParaRPr lang="pt-BR" sz="2800" b="1">
              <a:solidFill>
                <a:srgbClr val="FF0000"/>
              </a:solidFill>
              <a:latin typeface="Arial Black" pitchFamily="34" charset="0"/>
              <a:ea typeface="Aharoni"/>
              <a:cs typeface="Aharoni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07950" y="1989138"/>
            <a:ext cx="8928100" cy="3697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Dificuldade no atendimento;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Cobertura e ação do ESF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Ações preventiva específicas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Itens obrigatórios (Vigilância, Bombeiros, Insumos, Escala de Atendimento e Estoque)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341438"/>
            <a:ext cx="89281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>
                <a:solidFill>
                  <a:srgbClr val="FF0000"/>
                </a:solidFill>
                <a:latin typeface="Calibri" pitchFamily="34" charset="0"/>
              </a:rPr>
              <a:t>i-PLANEJAMENTO: </a:t>
            </a:r>
            <a:r>
              <a:rPr lang="pt-BR" sz="2600">
                <a:solidFill>
                  <a:srgbClr val="FF0000"/>
                </a:solidFill>
                <a:latin typeface="Calibri" pitchFamily="34" charset="0"/>
              </a:rPr>
              <a:t>Índice Municipal do  Planejamento</a:t>
            </a:r>
            <a:endParaRPr lang="pt-BR" sz="2600" b="1">
              <a:solidFill>
                <a:srgbClr val="FF0000"/>
              </a:solidFill>
              <a:latin typeface="Arial Black" pitchFamily="34" charset="0"/>
              <a:ea typeface="Aharoni"/>
              <a:cs typeface="Aharoni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07950" y="1989138"/>
            <a:ext cx="8928100" cy="369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Confronto entre programas e ações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Alteração no planejamento. O que foi planejado inicialmente e o que ficou ao final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Taxas de investimentos, liquidação </a:t>
            </a:r>
            <a:r>
              <a:rPr lang="pt-BR" sz="3200" b="1" dirty="0" err="1">
                <a:latin typeface="Times New Roman" pitchFamily="18" charset="0"/>
                <a:cs typeface="Times New Roman" pitchFamily="18" charset="0"/>
              </a:rPr>
              <a:t>vs</a:t>
            </a: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 execução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3200" b="1" dirty="0">
                <a:latin typeface="Times New Roman" pitchFamily="18" charset="0"/>
                <a:cs typeface="Times New Roman" pitchFamily="18" charset="0"/>
              </a:rPr>
              <a:t>Instrumentos de Planejamento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196975"/>
            <a:ext cx="89281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>
                <a:solidFill>
                  <a:srgbClr val="FF0000"/>
                </a:solidFill>
                <a:latin typeface="Calibri" pitchFamily="34" charset="0"/>
              </a:rPr>
              <a:t>i-FISCAL: </a:t>
            </a:r>
            <a:r>
              <a:rPr lang="pt-BR" sz="2600">
                <a:solidFill>
                  <a:srgbClr val="FF0000"/>
                </a:solidFill>
                <a:latin typeface="Calibri" pitchFamily="34" charset="0"/>
              </a:rPr>
              <a:t>Índice Municipal da Gestão Fiscal</a:t>
            </a:r>
            <a:endParaRPr lang="pt-BR" sz="2600" b="1">
              <a:solidFill>
                <a:srgbClr val="FF0000"/>
              </a:solidFill>
              <a:latin typeface="Arial Black" pitchFamily="34" charset="0"/>
              <a:ea typeface="Aharoni"/>
              <a:cs typeface="Aharoni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611188" y="1628775"/>
            <a:ext cx="8424862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Análise da Receita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Análise da Despesa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Execução orçamentária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Resto a pagar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Despesa com pessoal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Resultado financeiro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Dívida fundada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Precatórios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341438"/>
            <a:ext cx="89281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600" b="1">
                <a:solidFill>
                  <a:srgbClr val="FF0000"/>
                </a:solidFill>
                <a:latin typeface="Calibri" pitchFamily="34" charset="0"/>
              </a:rPr>
              <a:t>i-AMB: </a:t>
            </a:r>
            <a:r>
              <a:rPr lang="pt-BR" sz="2600">
                <a:solidFill>
                  <a:srgbClr val="FF0000"/>
                </a:solidFill>
                <a:latin typeface="Calibri" pitchFamily="34" charset="0"/>
              </a:rPr>
              <a:t>Índice Municipal do Meio Ambiente</a:t>
            </a:r>
            <a:endParaRPr lang="pt-BR" sz="2600" b="1">
              <a:solidFill>
                <a:srgbClr val="FF0000"/>
              </a:solidFill>
              <a:latin typeface="Arial Black" pitchFamily="34" charset="0"/>
              <a:ea typeface="Aharoni"/>
              <a:cs typeface="Aharoni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395288" y="1989138"/>
            <a:ext cx="8640762" cy="324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Resíduo sólido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Educação Ambiental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Estrutura ambiental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Água potável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Conselho Ambiental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762125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Calibri" pitchFamily="34" charset="0"/>
              </a:rPr>
              <a:t>i-CIDADE: </a:t>
            </a:r>
            <a:r>
              <a:rPr lang="pt-BR" sz="2800">
                <a:solidFill>
                  <a:srgbClr val="FF0000"/>
                </a:solidFill>
                <a:latin typeface="Calibri" pitchFamily="34" charset="0"/>
              </a:rPr>
              <a:t>Índice Municipal de Cidades Protegidas</a:t>
            </a:r>
            <a:endParaRPr lang="pt-BR" sz="2800" b="1">
              <a:solidFill>
                <a:srgbClr val="FF0000"/>
              </a:solidFill>
              <a:latin typeface="Arial Black" pitchFamily="34" charset="0"/>
              <a:ea typeface="Aharoni"/>
              <a:cs typeface="Aharoni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07950" y="2760663"/>
            <a:ext cx="8928100" cy="453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Modernização e estrutura da Defesa Civil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Levantamento da área de risco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Plano de contingência e cadastramento no SISDC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Capacitação da equipe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Avaliação do ponto de vista de segurança das escolas e postos de saúde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341438"/>
            <a:ext cx="89281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sz="2800" b="1">
                <a:solidFill>
                  <a:srgbClr val="FF0000"/>
                </a:solidFill>
                <a:latin typeface="Calibri" pitchFamily="34" charset="0"/>
              </a:rPr>
              <a:t>i-GOV TI: </a:t>
            </a:r>
            <a:r>
              <a:rPr lang="pt-BR" sz="2800">
                <a:solidFill>
                  <a:srgbClr val="FF0000"/>
                </a:solidFill>
                <a:latin typeface="Calibri" pitchFamily="34" charset="0"/>
              </a:rPr>
              <a:t>Índice Municipal de Governança de Tecnologia da Informação</a:t>
            </a:r>
            <a:endParaRPr lang="pt-BR" sz="2800" b="1">
              <a:solidFill>
                <a:srgbClr val="FF0000"/>
              </a:solidFill>
              <a:latin typeface="Arial Black" pitchFamily="34" charset="0"/>
              <a:ea typeface="Aharoni"/>
              <a:cs typeface="Aharoni"/>
            </a:endParaRP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07950" y="2414588"/>
            <a:ext cx="8928100" cy="3892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Planejamento e uso da TI pelo município (plano diretor)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RH conectado a realidade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Segurança das informações da Prefeitura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Uso adequado do SICAP-WEB</a:t>
            </a:r>
          </a:p>
          <a:p>
            <a:pPr marL="457200" indent="-457200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Portal da Transparência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Imagem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2124075"/>
            <a:ext cx="7921625" cy="461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>
            <a:spLocks noChangeArrowheads="1"/>
          </p:cNvSpPr>
          <p:nvPr/>
        </p:nvSpPr>
        <p:spPr bwMode="auto">
          <a:xfrm>
            <a:off x="107950" y="1341438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Calibri" pitchFamily="34" charset="0"/>
              </a:rPr>
              <a:t>VALORES PONDERADOS DOS ÍNDICES</a:t>
            </a:r>
            <a:endParaRPr lang="pt-BR" sz="2800" b="1">
              <a:solidFill>
                <a:srgbClr val="FF0000"/>
              </a:solidFill>
              <a:latin typeface="Arial Black" pitchFamily="34" charset="0"/>
              <a:ea typeface="Aharoni"/>
              <a:cs typeface="Aharon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3">
            <a:extLst>
              <a:ext uri="{FF2B5EF4-FFF2-40B4-BE49-F238E27FC236}">
                <a16:creationId xmlns:a16="http://schemas.microsoft.com/office/drawing/2014/main" id="{8771CF4C-E3AE-4A98-BC81-2B0EFF9CAA2E}"/>
              </a:ext>
            </a:extLst>
          </p:cNvPr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BA4889B-A8BB-47E7-B539-BD1974650A62}"/>
              </a:ext>
            </a:extLst>
          </p:cNvPr>
          <p:cNvSpPr txBox="1"/>
          <p:nvPr/>
        </p:nvSpPr>
        <p:spPr>
          <a:xfrm>
            <a:off x="467544" y="2686819"/>
            <a:ext cx="820891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Leonel Assunção</a:t>
            </a:r>
          </a:p>
          <a:p>
            <a:pPr algn="ctr"/>
            <a:b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Advogado. Diretor da Diretoria de Fiscalização da Administração Financeira e Orçamentária Municipal – DFAFOM</a:t>
            </a:r>
            <a:b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TCE/AL</a:t>
            </a:r>
          </a:p>
        </p:txBody>
      </p:sp>
    </p:spTree>
    <p:extLst>
      <p:ext uri="{BB962C8B-B14F-4D97-AF65-F5344CB8AC3E}">
        <p14:creationId xmlns:p14="http://schemas.microsoft.com/office/powerpoint/2010/main" val="15142770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196975"/>
            <a:ext cx="89281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 algn="ctr"/>
            <a:r>
              <a:rPr lang="pt-BR" sz="2800" b="1">
                <a:solidFill>
                  <a:srgbClr val="FF0000"/>
                </a:solidFill>
                <a:latin typeface="Calibri" pitchFamily="34" charset="0"/>
              </a:rPr>
              <a:t>EXEMPLO DE APLICAÇÃO DAS FAIXAS DE RESULTADO </a:t>
            </a:r>
            <a:endParaRPr lang="pt-BR" sz="2800" b="1">
              <a:solidFill>
                <a:srgbClr val="FF0000"/>
              </a:solidFill>
              <a:latin typeface="Arial Black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250825" y="1844675"/>
          <a:ext cx="8642350" cy="4642995"/>
        </p:xfrm>
        <a:graphic>
          <a:graphicData uri="http://schemas.openxmlformats.org/drawingml/2006/table">
            <a:tbl>
              <a:tblPr/>
              <a:tblGrid>
                <a:gridCol w="1293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3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4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36513" marR="0" lvl="0" indent="-635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NOTAS</a:t>
                      </a:r>
                      <a:endParaRPr kumimoji="0" lang="pt-BR" sz="2800" b="1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-635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FAIXAS</a:t>
                      </a:r>
                      <a:endParaRPr kumimoji="0" lang="pt-BR" sz="2800" b="1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-635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PREFEITURAS</a:t>
                      </a:r>
                      <a:endParaRPr kumimoji="0" lang="pt-BR" sz="2800" b="1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34925" marR="0" lvl="0" indent="-635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  <a:endParaRPr kumimoji="0" lang="pt-BR" sz="3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ALTAMENTE EFETIVA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A; </a:t>
                      </a:r>
                    </a:p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B;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4238">
                <a:tc>
                  <a:txBody>
                    <a:bodyPr/>
                    <a:lstStyle/>
                    <a:p>
                      <a:pPr marL="6350" marR="0" lvl="0" indent="-635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B+</a:t>
                      </a:r>
                      <a:endParaRPr kumimoji="0" lang="pt-BR" sz="3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MUITO EFETIVA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17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C;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ts val="175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D;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E;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6350" marR="0" lvl="0" indent="-635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B</a:t>
                      </a:r>
                      <a:endParaRPr kumimoji="0" lang="pt-BR" sz="3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EFETIVA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F; </a:t>
                      </a:r>
                    </a:p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G;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6350" marR="0" lvl="0" indent="-635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C+</a:t>
                      </a:r>
                      <a:endParaRPr kumimoji="0" lang="pt-BR" sz="3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EM FASE DE ADEQUAÇÃO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H; </a:t>
                      </a:r>
                    </a:p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I;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1825">
                <a:tc>
                  <a:txBody>
                    <a:bodyPr/>
                    <a:lstStyle/>
                    <a:p>
                      <a:pPr marL="34925" marR="0" lvl="0" indent="-6350" algn="ctr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endParaRPr kumimoji="0" lang="pt-BR" sz="32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BAIXO NÍVEL DE ADEQUAÇÃO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J; </a:t>
                      </a:r>
                    </a:p>
                    <a:p>
                      <a:pPr marL="34925" marR="0" lvl="0" indent="-6350" algn="l" defTabSz="914400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Prefeitura do Município K.</a:t>
                      </a:r>
                      <a:endParaRPr kumimoji="0" lang="pt-BR" sz="2800" b="0" i="0" u="none" strike="noStrike" cap="none" normalizeH="0" baseline="0">
                        <a:ln>
                          <a:noFill/>
                        </a:ln>
                        <a:solidFill>
                          <a:srgbClr val="181717"/>
                        </a:solidFill>
                        <a:effectLst/>
                        <a:latin typeface="Burbank Big Regular"/>
                        <a:ea typeface="Burbank Big Regular"/>
                        <a:cs typeface="Burbank Big Regular"/>
                      </a:endParaRPr>
                    </a:p>
                  </a:txBody>
                  <a:tcPr marL="107950" marR="73025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341438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 algn="ctr"/>
            <a:r>
              <a:rPr lang="pt-BR" sz="2800">
                <a:solidFill>
                  <a:srgbClr val="FF0000"/>
                </a:solidFill>
                <a:latin typeface="Arial Black" pitchFamily="34" charset="0"/>
              </a:rPr>
              <a:t>PRODUTOS GERADOS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7950" y="1857375"/>
            <a:ext cx="8928100" cy="5262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800" dirty="0">
              <a:latin typeface="Arial Black" pitchFamily="34" charset="0"/>
              <a:cs typeface="+mn-cs"/>
            </a:endParaRP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ANUÁRIO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– Relatório Gerencial e Estratégico</a:t>
            </a: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marL="38862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PRISMA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– Relatório de Informação Gerenciais e Estratégicos voltado para alta administração. </a:t>
            </a: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– Matriz de Risco voltado para a Fiscalização</a:t>
            </a:r>
          </a:p>
          <a:p>
            <a:pPr marL="4572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SITE INFOGRÁFICO –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Voltado p/gestores, sociedade e demais órgãos de controle. Disponibilizado no portal web.</a:t>
            </a: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marL="388620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MOBILE – 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Acesso as informações resumidas do banco de dados do projeto por meio de smartphone.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400" dirty="0"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557338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 dirty="0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VISÃO GERAL IEGM 2020/2021 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50825" y="2466975"/>
            <a:ext cx="8642350" cy="1323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  <a:hlinkClick r:id="rId3"/>
              </a:rPr>
              <a:t>http://iegm.irbcontas.org.br/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250825" y="2082800"/>
            <a:ext cx="864235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Acesso aos Questionários: 04/11/2021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Dados de 2020 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Envio Obrigatório ao TCE/AL</a:t>
            </a:r>
          </a:p>
          <a:p>
            <a:pPr marL="457200" indent="-457200">
              <a:buFont typeface="Wingdings" pitchFamily="2" charset="2"/>
              <a:buChar char="§"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Prazo fim: 19/11/2021</a:t>
            </a:r>
          </a:p>
          <a:p>
            <a:pPr marL="457200" indent="-457200"/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107950" y="1341438"/>
            <a:ext cx="89281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 algn="ctr"/>
            <a:r>
              <a:rPr lang="pt-BR" sz="2800" dirty="0">
                <a:solidFill>
                  <a:srgbClr val="FF0000"/>
                </a:solidFill>
                <a:latin typeface="Arial Black" pitchFamily="34" charset="0"/>
              </a:rPr>
              <a:t>IEGM - 2021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357313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Arial Black" pitchFamily="34" charset="0"/>
                <a:cs typeface="Times New Roman" pitchFamily="18" charset="0"/>
              </a:rPr>
              <a:t>QUESTIONÁRIOS</a:t>
            </a:r>
          </a:p>
        </p:txBody>
      </p: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810309"/>
              </p:ext>
            </p:extLst>
          </p:nvPr>
        </p:nvGraphicFramePr>
        <p:xfrm>
          <a:off x="285750" y="2117725"/>
          <a:ext cx="857256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050">
                <a:tc>
                  <a:txBody>
                    <a:bodyPr/>
                    <a:lstStyle/>
                    <a:p>
                      <a:pPr algn="just"/>
                      <a:r>
                        <a:rPr lang="pt-BR" sz="2800" b="1" dirty="0">
                          <a:solidFill>
                            <a:schemeClr val="tx2"/>
                          </a:solidFill>
                        </a:rPr>
                        <a:t>i-PLANEJAMENTO</a:t>
                      </a:r>
                      <a:r>
                        <a:rPr lang="pt-BR" sz="2400" b="1" baseline="0" dirty="0">
                          <a:solidFill>
                            <a:schemeClr val="tx2"/>
                          </a:solidFill>
                        </a:rPr>
                        <a:t> – </a:t>
                      </a:r>
                      <a:r>
                        <a:rPr lang="pt-BR" sz="2000" b="1" baseline="0" dirty="0">
                          <a:solidFill>
                            <a:schemeClr val="tx2"/>
                          </a:solidFill>
                        </a:rPr>
                        <a:t>Índice Municipal de Planejamento</a:t>
                      </a:r>
                      <a:endParaRPr lang="pt-BR" sz="24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>
                          <a:hlinkClick r:id="rId3"/>
                        </a:rPr>
                        <a:t>https://iegm.tce.al.gov.br/index.php/343281?lang=pt-BR</a:t>
                      </a:r>
                      <a:endParaRPr lang="pt-BR" sz="1200" b="1" dirty="0"/>
                    </a:p>
                    <a:p>
                      <a:pPr algn="just"/>
                      <a:endParaRPr lang="pt-BR" sz="12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0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>
                          <a:solidFill>
                            <a:schemeClr val="tx2"/>
                          </a:solidFill>
                        </a:rPr>
                        <a:t>i-SAÚDE</a:t>
                      </a:r>
                      <a:r>
                        <a:rPr lang="pt-BR" sz="2400" b="1" baseline="0" dirty="0">
                          <a:solidFill>
                            <a:schemeClr val="tx2"/>
                          </a:solidFill>
                        </a:rPr>
                        <a:t> – </a:t>
                      </a:r>
                      <a:r>
                        <a:rPr lang="pt-BR" sz="2000" b="1" baseline="0" dirty="0">
                          <a:solidFill>
                            <a:schemeClr val="tx2"/>
                          </a:solidFill>
                        </a:rPr>
                        <a:t>Índice Municipal da Saúde</a:t>
                      </a:r>
                      <a:endParaRPr lang="pt-BR" sz="32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>
                          <a:hlinkClick r:id="rId4"/>
                        </a:rPr>
                        <a:t>https://iegm.tce.al.gov.br/index.php/586856?lang=pt-BR</a:t>
                      </a:r>
                      <a:endParaRPr lang="pt-BR" sz="1200" b="1" dirty="0"/>
                    </a:p>
                    <a:p>
                      <a:pPr algn="just"/>
                      <a:endParaRPr lang="pt-B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0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>
                          <a:solidFill>
                            <a:schemeClr val="tx2"/>
                          </a:solidFill>
                        </a:rPr>
                        <a:t>i-CIDADE</a:t>
                      </a:r>
                      <a:r>
                        <a:rPr lang="pt-BR" sz="2400" b="1" baseline="0" dirty="0">
                          <a:solidFill>
                            <a:schemeClr val="tx2"/>
                          </a:solidFill>
                        </a:rPr>
                        <a:t> – </a:t>
                      </a:r>
                      <a:r>
                        <a:rPr lang="pt-BR" sz="2000" b="1" baseline="0" dirty="0">
                          <a:solidFill>
                            <a:schemeClr val="tx2"/>
                          </a:solidFill>
                        </a:rPr>
                        <a:t>Índice Municipal de Cidades Protegidas</a:t>
                      </a:r>
                      <a:endParaRPr lang="pt-BR" sz="32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>
                          <a:hlinkClick r:id="rId5"/>
                        </a:rPr>
                        <a:t>https://iegm.tce.al.gov.br/index.php/537393?lang=pt-BR</a:t>
                      </a:r>
                      <a:endParaRPr lang="pt-BR" sz="1200" b="1" dirty="0"/>
                    </a:p>
                    <a:p>
                      <a:pPr algn="just"/>
                      <a:endParaRPr lang="pt-B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0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 err="1">
                          <a:solidFill>
                            <a:schemeClr val="tx2"/>
                          </a:solidFill>
                        </a:rPr>
                        <a:t>i-Gov</a:t>
                      </a:r>
                      <a:r>
                        <a:rPr lang="pt-BR" sz="2800" b="1" baseline="0" dirty="0">
                          <a:solidFill>
                            <a:schemeClr val="tx2"/>
                          </a:solidFill>
                        </a:rPr>
                        <a:t> TI </a:t>
                      </a:r>
                      <a:r>
                        <a:rPr lang="pt-BR" sz="2400" b="1" baseline="0" dirty="0">
                          <a:solidFill>
                            <a:schemeClr val="tx2"/>
                          </a:solidFill>
                        </a:rPr>
                        <a:t>– </a:t>
                      </a:r>
                      <a:r>
                        <a:rPr lang="pt-BR" sz="2000" b="1" baseline="0" dirty="0">
                          <a:solidFill>
                            <a:schemeClr val="tx2"/>
                          </a:solidFill>
                        </a:rPr>
                        <a:t>Índice M. de Gov. de Tec. da Informação</a:t>
                      </a:r>
                      <a:endParaRPr lang="pt-BR" sz="32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>
                          <a:hlinkClick r:id="rId6"/>
                        </a:rPr>
                        <a:t>https://iegm.tce.al.gov.br/index.php/834491?lang=pt-BR</a:t>
                      </a:r>
                      <a:endParaRPr lang="pt-BR" sz="1200" b="1" dirty="0"/>
                    </a:p>
                    <a:p>
                      <a:pPr algn="just"/>
                      <a:endParaRPr lang="pt-B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0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>
                          <a:solidFill>
                            <a:schemeClr val="tx2"/>
                          </a:solidFill>
                        </a:rPr>
                        <a:t>i-Fiscal</a:t>
                      </a:r>
                      <a:r>
                        <a:rPr lang="pt-BR" sz="2800" b="1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pt-BR" sz="2400" b="1" baseline="0" dirty="0">
                          <a:solidFill>
                            <a:schemeClr val="tx2"/>
                          </a:solidFill>
                        </a:rPr>
                        <a:t>– </a:t>
                      </a:r>
                      <a:r>
                        <a:rPr lang="pt-BR" sz="2000" b="1" baseline="0" dirty="0">
                          <a:solidFill>
                            <a:schemeClr val="tx2"/>
                          </a:solidFill>
                        </a:rPr>
                        <a:t>Índice Municipal de Gestão Fiscal</a:t>
                      </a:r>
                      <a:endParaRPr lang="pt-BR" sz="28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>
                          <a:hlinkClick r:id="rId7"/>
                        </a:rPr>
                        <a:t>https://iegm.tce.al.gov.br/index.php/937869?lang=pt-BR</a:t>
                      </a:r>
                      <a:endParaRPr lang="pt-BR" sz="1200" b="1" dirty="0"/>
                    </a:p>
                    <a:p>
                      <a:pPr algn="just"/>
                      <a:endParaRPr lang="pt-B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0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 err="1">
                          <a:solidFill>
                            <a:schemeClr val="tx2"/>
                          </a:solidFill>
                        </a:rPr>
                        <a:t>i-AMB</a:t>
                      </a:r>
                      <a:r>
                        <a:rPr lang="pt-BR" sz="2400" b="1" baseline="0" dirty="0">
                          <a:solidFill>
                            <a:schemeClr val="tx2"/>
                          </a:solidFill>
                        </a:rPr>
                        <a:t> – </a:t>
                      </a:r>
                      <a:r>
                        <a:rPr lang="pt-BR" sz="2000" b="1" baseline="0" dirty="0">
                          <a:solidFill>
                            <a:schemeClr val="tx2"/>
                          </a:solidFill>
                        </a:rPr>
                        <a:t>Índice Municipal do Meio Ambiente</a:t>
                      </a:r>
                      <a:endParaRPr lang="pt-BR" sz="28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>
                          <a:hlinkClick r:id="rId8"/>
                        </a:rPr>
                        <a:t>https://iegm.tce.al.gov.br/index.php/173481?lang=pt-BR</a:t>
                      </a:r>
                      <a:endParaRPr lang="pt-BR" sz="1200" b="1" dirty="0"/>
                    </a:p>
                    <a:p>
                      <a:pPr algn="just"/>
                      <a:endParaRPr lang="pt-B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0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800" b="1" dirty="0">
                          <a:solidFill>
                            <a:schemeClr val="tx2"/>
                          </a:solidFill>
                        </a:rPr>
                        <a:t>i-EDUCAÇÃO</a:t>
                      </a:r>
                      <a:r>
                        <a:rPr lang="pt-BR" sz="2400" b="1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pt-BR" sz="2400" b="1" baseline="0" dirty="0">
                          <a:solidFill>
                            <a:schemeClr val="tx2"/>
                          </a:solidFill>
                        </a:rPr>
                        <a:t>– </a:t>
                      </a:r>
                      <a:r>
                        <a:rPr lang="pt-BR" sz="2000" b="1" baseline="0" dirty="0">
                          <a:solidFill>
                            <a:schemeClr val="tx2"/>
                          </a:solidFill>
                        </a:rPr>
                        <a:t>Índice Munic. da Educação</a:t>
                      </a:r>
                      <a:endParaRPr lang="pt-BR" sz="2800" b="1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1" dirty="0">
                          <a:hlinkClick r:id="rId9"/>
                        </a:rPr>
                        <a:t>https://iegm.tce.al.gov.br/index.php/632496?lang=pt-BR</a:t>
                      </a:r>
                      <a:endParaRPr lang="pt-BR" sz="1200" b="1" dirty="0"/>
                    </a:p>
                    <a:p>
                      <a:pPr algn="just"/>
                      <a:endParaRPr lang="pt-BR" sz="12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250825" y="3190875"/>
            <a:ext cx="864235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ctr"/>
            <a:r>
              <a:rPr lang="pt-BR" sz="2600" b="1">
                <a:latin typeface="Times New Roman" pitchFamily="18" charset="0"/>
                <a:cs typeface="Times New Roman" pitchFamily="18" charset="0"/>
                <a:hlinkClick r:id="rId3"/>
              </a:rPr>
              <a:t>http://tce.al.gov.br/iegm_docs/download/AcessoIEGM.pdf</a:t>
            </a:r>
            <a:endParaRPr lang="pt-BR" sz="2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107950" y="1619250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 algn="ctr"/>
            <a:r>
              <a:rPr lang="pt-BR" sz="2800">
                <a:solidFill>
                  <a:srgbClr val="FF0000"/>
                </a:solidFill>
                <a:latin typeface="Arial Black" pitchFamily="34" charset="0"/>
              </a:rPr>
              <a:t>COMO ACESSAR O SISTEMA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tângulo 4"/>
          <p:cNvSpPr>
            <a:spLocks noChangeArrowheads="1"/>
          </p:cNvSpPr>
          <p:nvPr/>
        </p:nvSpPr>
        <p:spPr bwMode="auto">
          <a:xfrm>
            <a:off x="928688" y="2779713"/>
            <a:ext cx="76438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DFAFOM</a:t>
            </a:r>
            <a:br>
              <a:rPr lang="pt-BR" sz="2800" dirty="0">
                <a:latin typeface="Times New Roman" pitchFamily="18" charset="0"/>
                <a:cs typeface="Times New Roman" pitchFamily="18" charset="0"/>
              </a:rPr>
            </a:b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Telefone:</a:t>
            </a: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3315-5591</a:t>
            </a:r>
          </a:p>
          <a:p>
            <a:pPr algn="ctr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DTI</a:t>
            </a:r>
          </a:p>
          <a:p>
            <a:pPr algn="ctr"/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(82) 99189-8007</a:t>
            </a:r>
          </a:p>
        </p:txBody>
      </p:sp>
      <p:sp>
        <p:nvSpPr>
          <p:cNvPr id="4" name="CaixaDeTexto 3"/>
          <p:cNvSpPr txBox="1">
            <a:spLocks noChangeArrowheads="1"/>
          </p:cNvSpPr>
          <p:nvPr/>
        </p:nvSpPr>
        <p:spPr bwMode="auto">
          <a:xfrm>
            <a:off x="107950" y="1619250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 algn="ctr"/>
            <a:r>
              <a:rPr lang="pt-BR" sz="2800">
                <a:solidFill>
                  <a:srgbClr val="FF0000"/>
                </a:solidFill>
                <a:latin typeface="Arial Black" pitchFamily="34" charset="0"/>
              </a:rPr>
              <a:t>CONTATO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2945C3B1-E4AB-4642-AB2E-16F859D8B5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976136"/>
              </p:ext>
            </p:extLst>
          </p:nvPr>
        </p:nvGraphicFramePr>
        <p:xfrm>
          <a:off x="1115616" y="1988840"/>
          <a:ext cx="6840760" cy="4525963"/>
        </p:xfrm>
        <a:graphic>
          <a:graphicData uri="http://schemas.openxmlformats.org/drawingml/2006/table">
            <a:tbl>
              <a:tblPr/>
              <a:tblGrid>
                <a:gridCol w="2442703">
                  <a:extLst>
                    <a:ext uri="{9D8B030D-6E8A-4147-A177-3AD203B41FA5}">
                      <a16:colId xmlns:a16="http://schemas.microsoft.com/office/drawing/2014/main" val="3065295077"/>
                    </a:ext>
                  </a:extLst>
                </a:gridCol>
                <a:gridCol w="2335830">
                  <a:extLst>
                    <a:ext uri="{9D8B030D-6E8A-4147-A177-3AD203B41FA5}">
                      <a16:colId xmlns:a16="http://schemas.microsoft.com/office/drawing/2014/main" val="3487657676"/>
                    </a:ext>
                  </a:extLst>
                </a:gridCol>
                <a:gridCol w="2062227">
                  <a:extLst>
                    <a:ext uri="{9D8B030D-6E8A-4147-A177-3AD203B41FA5}">
                      <a16:colId xmlns:a16="http://schemas.microsoft.com/office/drawing/2014/main" val="2483091453"/>
                    </a:ext>
                  </a:extLst>
                </a:gridCol>
              </a:tblGrid>
              <a:tr h="428132"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GRUPO I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GRUPO II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GRUPO III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496510"/>
                  </a:ext>
                </a:extLst>
              </a:tr>
              <a:tr h="4097831"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Campestre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Jacuípe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Japaratinga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Jundiá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Maragogi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Matriz De Camaragibe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Novo Lino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Passo De Camaragibe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Porto Calvo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Porto De Pedras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São Miguel Dos Milagres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Barra De Santo Antônio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Coqueiro Seco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Flexeiras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Maceió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Marechal Deodoro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Messias</a:t>
                      </a:r>
                    </a:p>
                    <a:p>
                      <a:pPr fontAlgn="t"/>
                      <a:r>
                        <a:rPr lang="pt-BR" sz="1600" b="1" dirty="0" err="1">
                          <a:effectLst/>
                        </a:rPr>
                        <a:t>Paripueira</a:t>
                      </a:r>
                      <a:endParaRPr lang="pt-BR" sz="1600" b="1" dirty="0">
                        <a:effectLst/>
                      </a:endParaRP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Pilar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Rio Largo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Santa Luzia Do Norte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São Luís Do Quitunde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Satuba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Atalaia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Branquinha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Cajueiro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Capela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Colônia Leopoldina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Ibateguara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Joaquim Gomes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Murici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Santana Do Mundaú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São José Da Laje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União Dos Palmares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028376"/>
                  </a:ext>
                </a:extLst>
              </a:tr>
            </a:tbl>
          </a:graphicData>
        </a:graphic>
      </p:graphicFrame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FDAF4E64-F528-4DE7-945F-EC00ACEA39C9}"/>
              </a:ext>
            </a:extLst>
          </p:cNvPr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95694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3">
            <a:extLst>
              <a:ext uri="{FF2B5EF4-FFF2-40B4-BE49-F238E27FC236}">
                <a16:creationId xmlns:a16="http://schemas.microsoft.com/office/drawing/2014/main" id="{5E15EE07-1119-40C9-8E09-9A1E7810D779}"/>
              </a:ext>
            </a:extLst>
          </p:cNvPr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ACAA9493-D51C-4C12-BB6D-BD5BC1CD5A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052406"/>
              </p:ext>
            </p:extLst>
          </p:nvPr>
        </p:nvGraphicFramePr>
        <p:xfrm>
          <a:off x="899592" y="2060848"/>
          <a:ext cx="7128792" cy="4402833"/>
        </p:xfrm>
        <a:graphic>
          <a:graphicData uri="http://schemas.openxmlformats.org/drawingml/2006/table">
            <a:tbl>
              <a:tblPr/>
              <a:tblGrid>
                <a:gridCol w="2651296">
                  <a:extLst>
                    <a:ext uri="{9D8B030D-6E8A-4147-A177-3AD203B41FA5}">
                      <a16:colId xmlns:a16="http://schemas.microsoft.com/office/drawing/2014/main" val="1711973259"/>
                    </a:ext>
                  </a:extLst>
                </a:gridCol>
                <a:gridCol w="2341015">
                  <a:extLst>
                    <a:ext uri="{9D8B030D-6E8A-4147-A177-3AD203B41FA5}">
                      <a16:colId xmlns:a16="http://schemas.microsoft.com/office/drawing/2014/main" val="1282958600"/>
                    </a:ext>
                  </a:extLst>
                </a:gridCol>
                <a:gridCol w="2136481">
                  <a:extLst>
                    <a:ext uri="{9D8B030D-6E8A-4147-A177-3AD203B41FA5}">
                      <a16:colId xmlns:a16="http://schemas.microsoft.com/office/drawing/2014/main" val="3119746229"/>
                    </a:ext>
                  </a:extLst>
                </a:gridCol>
              </a:tblGrid>
              <a:tr h="111500"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GRUPO IV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GRUPO V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GRUPO VI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6537292"/>
                  </a:ext>
                </a:extLst>
              </a:tr>
              <a:tr h="4097831"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Anadia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Belém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Boca Da Mata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Chã Preta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Maribondo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Mar Vermelho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Paulo Jacinto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Pindoba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Quebrangulo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Tanque D`Arca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Viçosa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Barra De São Miguel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Campo Alegre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Coruripe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Feliz Deserto</a:t>
                      </a:r>
                    </a:p>
                    <a:p>
                      <a:pPr fontAlgn="t"/>
                      <a:r>
                        <a:rPr lang="pt-BR" sz="1600" b="1" dirty="0" err="1">
                          <a:effectLst/>
                        </a:rPr>
                        <a:t>Jequiá</a:t>
                      </a:r>
                      <a:r>
                        <a:rPr lang="pt-BR" sz="1600" b="1" dirty="0">
                          <a:effectLst/>
                        </a:rPr>
                        <a:t> Da Praia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Junqueiro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Penedo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Piaçabuçu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Roteiro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São Miguel Dos Campos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Teotônio Vilela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Arapiraca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Campo Grande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Coité Do Nóia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Feira Grande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Igreja Nova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Lagoa Da Canoa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Limoeiro De Anadia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Olho D`Água Grande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Porto Real Do Colégio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São Brás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São Sebastião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Taquarana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90975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8855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3">
            <a:extLst>
              <a:ext uri="{FF2B5EF4-FFF2-40B4-BE49-F238E27FC236}">
                <a16:creationId xmlns:a16="http://schemas.microsoft.com/office/drawing/2014/main" id="{0106B364-820C-4BE8-8B2F-76271D88195E}"/>
              </a:ext>
            </a:extLst>
          </p:cNvPr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092B02D9-D189-4EDF-B9B3-0B271AA246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608959"/>
              </p:ext>
            </p:extLst>
          </p:nvPr>
        </p:nvGraphicFramePr>
        <p:xfrm>
          <a:off x="1115616" y="1395755"/>
          <a:ext cx="6912768" cy="4464495"/>
        </p:xfrm>
        <a:graphic>
          <a:graphicData uri="http://schemas.openxmlformats.org/drawingml/2006/table">
            <a:tbl>
              <a:tblPr/>
              <a:tblGrid>
                <a:gridCol w="2560160">
                  <a:extLst>
                    <a:ext uri="{9D8B030D-6E8A-4147-A177-3AD203B41FA5}">
                      <a16:colId xmlns:a16="http://schemas.microsoft.com/office/drawing/2014/main" val="3778002313"/>
                    </a:ext>
                  </a:extLst>
                </a:gridCol>
                <a:gridCol w="2992348">
                  <a:extLst>
                    <a:ext uri="{9D8B030D-6E8A-4147-A177-3AD203B41FA5}">
                      <a16:colId xmlns:a16="http://schemas.microsoft.com/office/drawing/2014/main" val="1240713653"/>
                    </a:ext>
                  </a:extLst>
                </a:gridCol>
                <a:gridCol w="1360260">
                  <a:extLst>
                    <a:ext uri="{9D8B030D-6E8A-4147-A177-3AD203B41FA5}">
                      <a16:colId xmlns:a16="http://schemas.microsoft.com/office/drawing/2014/main" val="1351954565"/>
                    </a:ext>
                  </a:extLst>
                </a:gridCol>
              </a:tblGrid>
              <a:tr h="422317"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GRUPO VII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GRUPO VIII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GRUPO IX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980615"/>
                  </a:ext>
                </a:extLst>
              </a:tr>
              <a:tr h="4042178"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Batalha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Cacimbinhas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Craíbas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Estrela De Alagoas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Girau Do Ponciano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Igaci</a:t>
                      </a:r>
                    </a:p>
                    <a:p>
                      <a:pPr fontAlgn="t"/>
                      <a:r>
                        <a:rPr lang="pt-BR" sz="1600" b="1" dirty="0" err="1">
                          <a:effectLst/>
                        </a:rPr>
                        <a:t>Jaramataia</a:t>
                      </a:r>
                      <a:endParaRPr lang="pt-BR" sz="1600" b="1" dirty="0">
                        <a:effectLst/>
                      </a:endParaRP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Major Isidoro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Minador Do Negrão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Palmeira Dos Índios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Traipu</a:t>
                      </a:r>
                    </a:p>
                    <a:p>
                      <a:pPr fontAlgn="t"/>
                      <a:endParaRPr lang="pt-BR" sz="1600" b="1" dirty="0">
                        <a:effectLst/>
                      </a:endParaRP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Belo Monte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Carneiros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Dois Riachos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Jacaré Dos Homens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Monteirópolis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Olho D`Água Das Flores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Olivença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Palestina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Pão De Açúcar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Santana Do Ipanema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São José Da Tapera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pt-BR" sz="1600" b="1" dirty="0">
                          <a:effectLst/>
                        </a:rPr>
                        <a:t>Água Branca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Canapi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Delmiro Gouveia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Inhapi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Maravilha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Mata Grande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Olho D`Água Do Casado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Ouro Branco</a:t>
                      </a:r>
                    </a:p>
                    <a:p>
                      <a:pPr fontAlgn="t"/>
                      <a:r>
                        <a:rPr lang="pt-BR" sz="1600" b="1" dirty="0" err="1">
                          <a:effectLst/>
                        </a:rPr>
                        <a:t>Pariconha</a:t>
                      </a:r>
                      <a:endParaRPr lang="pt-BR" sz="1600" b="1" dirty="0">
                        <a:effectLst/>
                      </a:endParaRP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Piranhas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Poço Das Trincheiras</a:t>
                      </a:r>
                    </a:p>
                    <a:p>
                      <a:pPr fontAlgn="t"/>
                      <a:r>
                        <a:rPr lang="pt-BR" sz="1600" b="1" dirty="0">
                          <a:effectLst/>
                        </a:rPr>
                        <a:t>Senador Rui Palmeira</a:t>
                      </a:r>
                    </a:p>
                  </a:txBody>
                  <a:tcPr marL="61162" marR="61162" marT="30581" marB="30581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EE2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414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79115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455738"/>
            <a:ext cx="89281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Arial Black" pitchFamily="34" charset="0"/>
                <a:ea typeface="Aharoni"/>
                <a:cs typeface="Aharoni"/>
              </a:rPr>
              <a:t>O QUE É O IEGM?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50825" y="2143125"/>
            <a:ext cx="8569325" cy="3686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BR" sz="12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Índice de desempenho dos municípios composto por 7 Índices Setoriais –   Dimensões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9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Avalia a Efetividade da Gestão Municipal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105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Tem caráter permanente </a:t>
            </a: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14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Público-Alvo: Gestores Municipais – Órgãos de Controle – Sociedade Civil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3">
            <a:extLst>
              <a:ext uri="{FF2B5EF4-FFF2-40B4-BE49-F238E27FC236}">
                <a16:creationId xmlns:a16="http://schemas.microsoft.com/office/drawing/2014/main" id="{45E45D74-0886-4266-ACD8-05C676CCCAF6}"/>
              </a:ext>
            </a:extLst>
          </p:cNvPr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0149E69-2C05-4C32-81C3-4B895B63E8F1}"/>
              </a:ext>
            </a:extLst>
          </p:cNvPr>
          <p:cNvSpPr txBox="1"/>
          <p:nvPr/>
        </p:nvSpPr>
        <p:spPr>
          <a:xfrm>
            <a:off x="899592" y="2348880"/>
            <a:ext cx="76328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EQUIPE DISPONIBILIZADA PARA OS GRUPOS</a:t>
            </a:r>
          </a:p>
          <a:p>
            <a:pPr algn="just"/>
            <a:endParaRPr lang="pt-BR" b="1" dirty="0"/>
          </a:p>
          <a:p>
            <a:pPr marL="285750" indent="-285750" algn="just">
              <a:buFontTx/>
              <a:buChar char="-"/>
            </a:pPr>
            <a:r>
              <a:rPr lang="pt-BR" b="1" dirty="0"/>
              <a:t>GRUPOS  I,  II E III </a:t>
            </a:r>
          </a:p>
          <a:p>
            <a:pPr marL="285750" indent="-285750" algn="just">
              <a:buFontTx/>
              <a:buChar char="-"/>
            </a:pPr>
            <a:r>
              <a:rPr lang="pt-BR" b="1" dirty="0"/>
              <a:t>PAULO - 98816-7886 / DAVID – 99982-9351</a:t>
            </a:r>
          </a:p>
          <a:p>
            <a:pPr marL="285750" indent="-285750" algn="just">
              <a:buFontTx/>
              <a:buChar char="-"/>
            </a:pPr>
            <a:endParaRPr lang="pt-BR" b="1" dirty="0"/>
          </a:p>
          <a:p>
            <a:pPr marL="285750" indent="-285750" algn="just">
              <a:buFontTx/>
              <a:buChar char="-"/>
            </a:pPr>
            <a:r>
              <a:rPr lang="pt-BR" b="1" dirty="0"/>
              <a:t>GRUPO IV, V  E VI </a:t>
            </a:r>
          </a:p>
          <a:p>
            <a:pPr marL="285750" indent="-285750" algn="just">
              <a:buFontTx/>
              <a:buChar char="-"/>
            </a:pPr>
            <a:r>
              <a:rPr lang="pt-BR" b="1" dirty="0"/>
              <a:t>ANTONIO – 98847-1230 / WANILLO – 99625-9737</a:t>
            </a:r>
          </a:p>
          <a:p>
            <a:pPr marL="285750" indent="-285750" algn="just">
              <a:buFontTx/>
              <a:buChar char="-"/>
            </a:pPr>
            <a:endParaRPr lang="pt-BR" b="1" dirty="0"/>
          </a:p>
          <a:p>
            <a:pPr marL="285750" indent="-285750" algn="just">
              <a:buFontTx/>
              <a:buChar char="-"/>
            </a:pPr>
            <a:r>
              <a:rPr lang="pt-BR" b="1" dirty="0"/>
              <a:t>GRUPO VII, VIII E IX –</a:t>
            </a:r>
          </a:p>
          <a:p>
            <a:pPr marL="285750" indent="-285750" algn="just">
              <a:buFontTx/>
              <a:buChar char="-"/>
            </a:pPr>
            <a:r>
              <a:rPr lang="pt-BR" b="1" dirty="0"/>
              <a:t>AMARO – 99925-5045 / WALTER – 99982-3830</a:t>
            </a:r>
          </a:p>
        </p:txBody>
      </p:sp>
    </p:spTree>
    <p:extLst>
      <p:ext uri="{BB962C8B-B14F-4D97-AF65-F5344CB8AC3E}">
        <p14:creationId xmlns:p14="http://schemas.microsoft.com/office/powerpoint/2010/main" val="36505941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3">
            <a:extLst>
              <a:ext uri="{FF2B5EF4-FFF2-40B4-BE49-F238E27FC236}">
                <a16:creationId xmlns:a16="http://schemas.microsoft.com/office/drawing/2014/main" id="{78D68E18-B5B3-47E2-884E-C25C25828523}"/>
              </a:ext>
            </a:extLst>
          </p:cNvPr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8D2A243-85AF-412D-9102-DD4E8704804F}"/>
              </a:ext>
            </a:extLst>
          </p:cNvPr>
          <p:cNvSpPr txBox="1"/>
          <p:nvPr/>
        </p:nvSpPr>
        <p:spPr>
          <a:xfrm>
            <a:off x="2699792" y="3429000"/>
            <a:ext cx="77048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000" b="1" dirty="0"/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243313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382713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Arial Black" pitchFamily="34" charset="0"/>
                <a:ea typeface="Aharoni"/>
                <a:cs typeface="Aharoni"/>
              </a:rPr>
              <a:t>IMPLANTAÇÃO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395288" y="2144713"/>
            <a:ext cx="8497887" cy="394723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Idealizado pelo TCE/SP  (2014) 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Adotado por todos os Tribunais de Contas em 2017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Ampliado pelo IRB para todos os Tribunais de Contas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Formação da Rede INDICON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05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311275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Arial Black" pitchFamily="34" charset="0"/>
                <a:ea typeface="Aharoni"/>
                <a:cs typeface="Aharoni"/>
              </a:rPr>
              <a:t>TERMO DE ADESÃO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50825" y="1949450"/>
            <a:ext cx="8642350" cy="532453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Termo de Adesão, celebrado entre - IRB e o TCEAL. </a:t>
            </a:r>
            <a:r>
              <a:rPr lang="pt-BR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(Assinado em 18/04/2016 e publicado no Diário Oficial do TCE/MG, em 26 de abril de 2016).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Objeto: Integração à Rede Nacional de Indicadores Públicos – REDE INDICON, nos termos do Acordo de Cooperação Técnica n.01/2016, firmado em 18 de abril de 2016, pelo IRB.</a:t>
            </a: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Vigência: 60 (sessenta) meses a contar da data de sua assinatura, com eficácia legal a partir da publicação deste extrato.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200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ço Reservado para Conteúdo 3">
            <a:extLst>
              <a:ext uri="{FF2B5EF4-FFF2-40B4-BE49-F238E27FC236}">
                <a16:creationId xmlns:a16="http://schemas.microsoft.com/office/drawing/2014/main" id="{7E3497F3-1B09-4073-8DA2-6CE8B32FAE6C}"/>
              </a:ext>
            </a:extLst>
          </p:cNvPr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7825148-0B33-42A7-BD66-E956FE02542C}"/>
              </a:ext>
            </a:extLst>
          </p:cNvPr>
          <p:cNvSpPr txBox="1"/>
          <p:nvPr/>
        </p:nvSpPr>
        <p:spPr>
          <a:xfrm>
            <a:off x="287524" y="1390993"/>
            <a:ext cx="856895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Renovação do Termo de Adesão, celebrado entre - IRB e o TCE/AL. </a:t>
            </a:r>
            <a:r>
              <a:rPr lang="pt-BR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(Assinado em 05/11/2021).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Objeto: Integração à Rede Nacional de Indicadores Públicos – REDE INDICON, nos termos do Acordo de Cooperação Técnica n.01/2021, firmado em 22 de outubro de 2021, pelo IRB.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5446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214438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Arial Black" pitchFamily="34" charset="0"/>
                <a:ea typeface="Aharoni"/>
                <a:cs typeface="Aharoni"/>
              </a:rPr>
              <a:t>FINALIDADE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7950" y="1887538"/>
            <a:ext cx="8928100" cy="3970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Aferir dados das administrações municipais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 Avaliação de conformidade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Mensurar e divulgar a efetividade da políticas públicas</a:t>
            </a: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Demonstrar se a visão e os objetivos estratégicos dos municípios estão sendo alcançados de forma efetiva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119188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800" b="1">
                <a:solidFill>
                  <a:srgbClr val="FF0000"/>
                </a:solidFill>
                <a:latin typeface="Arial Black" pitchFamily="34" charset="0"/>
                <a:ea typeface="Aharoni"/>
                <a:cs typeface="Aharoni"/>
              </a:rPr>
              <a:t>OBJETIVO</a:t>
            </a:r>
          </a:p>
        </p:txBody>
      </p:sp>
      <p:sp>
        <p:nvSpPr>
          <p:cNvPr id="8" name="CaixaDeTexto 7"/>
          <p:cNvSpPr txBox="1">
            <a:spLocks noChangeArrowheads="1"/>
          </p:cNvSpPr>
          <p:nvPr/>
        </p:nvSpPr>
        <p:spPr bwMode="auto">
          <a:xfrm>
            <a:off x="107950" y="1643063"/>
            <a:ext cx="8928100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Verificar a qualidade dos gastos públicos municipais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14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Comparar o desempenho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14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Contribuir para uma melhoria da gestão pública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14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Identificar áreas críticas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14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Avaliar as políticas e atividades públicas do gestor municipal.</a:t>
            </a:r>
          </a:p>
          <a:p>
            <a:pPr marL="457200" indent="-457200" algn="just">
              <a:buFont typeface="Wingdings" pitchFamily="2" charset="2"/>
              <a:buChar char="§"/>
            </a:pPr>
            <a:endParaRPr lang="pt-BR" sz="1400" b="1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§"/>
            </a:pPr>
            <a:r>
              <a:rPr lang="pt-BR" sz="2800" b="1">
                <a:latin typeface="Times New Roman" pitchFamily="18" charset="0"/>
                <a:cs typeface="Times New Roman" pitchFamily="18" charset="0"/>
              </a:rPr>
              <a:t>Apresentar, ao longo do tempo, se a visão e objetivos estratégicos dos municípios estão sendo alcançados de forma efetiva.</a:t>
            </a:r>
            <a:endParaRPr lang="pt-BR" sz="2800" b="1">
              <a:latin typeface="Arial Black" pitchFamily="34" charset="0"/>
              <a:ea typeface="Aharoni"/>
              <a:cs typeface="Aharoni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ço Reservado para Conteúdo 3"/>
          <p:cNvPicPr>
            <a:picLocks/>
          </p:cNvPicPr>
          <p:nvPr/>
        </p:nvPicPr>
        <p:blipFill>
          <a:blip r:embed="rId2"/>
          <a:srcRect l="4956" t="9831" r="2991" b="5762"/>
          <a:stretch>
            <a:fillRect/>
          </a:stretch>
        </p:blipFill>
        <p:spPr bwMode="auto">
          <a:xfrm>
            <a:off x="0" y="0"/>
            <a:ext cx="91440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>
            <a:spLocks noChangeArrowheads="1"/>
          </p:cNvSpPr>
          <p:nvPr/>
        </p:nvSpPr>
        <p:spPr bwMode="auto">
          <a:xfrm>
            <a:off x="107950" y="1557338"/>
            <a:ext cx="89281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4450" algn="ctr"/>
            <a:r>
              <a:rPr lang="pt-BR" sz="2800">
                <a:solidFill>
                  <a:srgbClr val="FF0000"/>
                </a:solidFill>
                <a:latin typeface="Arial Black" pitchFamily="34" charset="0"/>
              </a:rPr>
              <a:t>BENEFÍCIOS GERADOS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07950" y="2676525"/>
            <a:ext cx="8928100" cy="3108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Dar maior transparência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Fortalecer o controle social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t-BR" sz="2800" b="1" dirty="0">
                <a:latin typeface="Times New Roman" pitchFamily="18" charset="0"/>
                <a:cs typeface="Times New Roman" pitchFamily="18" charset="0"/>
              </a:rPr>
              <a:t>Aperfeiçoar a ação fiscalizatória do controle externo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>
                <a:latin typeface="Times New Roman" pitchFamily="18" charset="0"/>
                <a:cs typeface="Times New Roman" pitchFamily="18" charset="0"/>
              </a:rPr>
              <a:t>    </a:t>
            </a:r>
            <a:endParaRPr lang="pt-BR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3507</TotalTime>
  <Words>1374</Words>
  <Application>Microsoft Office PowerPoint</Application>
  <PresentationFormat>Apresentação na tela (4:3)</PresentationFormat>
  <Paragraphs>316</Paragraphs>
  <Slides>31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38" baseType="lpstr">
      <vt:lpstr>Arial</vt:lpstr>
      <vt:lpstr>Arial Black</vt:lpstr>
      <vt:lpstr>Burbank Big Regular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Documentos</dc:creator>
  <cp:lastModifiedBy>Leonel Chacon Assuncao Neto</cp:lastModifiedBy>
  <cp:revision>104</cp:revision>
  <cp:lastPrinted>2016-10-20T23:32:46Z</cp:lastPrinted>
  <dcterms:created xsi:type="dcterms:W3CDTF">2016-09-11T00:31:59Z</dcterms:created>
  <dcterms:modified xsi:type="dcterms:W3CDTF">2021-11-09T12:58:56Z</dcterms:modified>
</cp:coreProperties>
</file>