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20" r:id="rId2"/>
    <p:sldId id="3333" r:id="rId3"/>
    <p:sldId id="258" r:id="rId4"/>
    <p:sldId id="3313" r:id="rId5"/>
    <p:sldId id="261" r:id="rId6"/>
    <p:sldId id="3331" r:id="rId7"/>
    <p:sldId id="3323" r:id="rId8"/>
    <p:sldId id="265" r:id="rId9"/>
    <p:sldId id="263" r:id="rId10"/>
    <p:sldId id="3326" r:id="rId11"/>
    <p:sldId id="3327" r:id="rId12"/>
    <p:sldId id="3319" r:id="rId13"/>
    <p:sldId id="3332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89411C-01B6-1BE6-6F1C-08E3484EA7DC}" name="Marcos Hubner Flores" initials="MHF" userId="S::marcos.flores@rfb.gov.br::88fbb0b6-9689-4da0-8968-bb2da1ce6e43" providerId="AD"/>
  <p188:author id="{0FAE339E-0F8D-3D27-151E-32E277E7FC29}" name="Silva Lima, Sra. Lorena (BRA)" initials="LS" userId="S::silvallor@paho.org::2211cb17-7dcf-4c69-9b2d-77f70e6da4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9FB"/>
    <a:srgbClr val="F4F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84746" autoAdjust="0"/>
  </p:normalViewPr>
  <p:slideViewPr>
    <p:cSldViewPr snapToGrid="0">
      <p:cViewPr varScale="1">
        <p:scale>
          <a:sx n="53" d="100"/>
          <a:sy n="53" d="100"/>
        </p:scale>
        <p:origin x="3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 Suelen Ferraz Ferreira" userId="50f116d2-49b8-40d9-b23c-f9fdc79c50e3" providerId="ADAL" clId="{12420881-53E3-4880-A8D9-55DA391C5762}"/>
    <pc:docChg chg="undo custSel addSld delSld modSld sldOrd">
      <pc:chgData name="Vivia Suelen Ferraz Ferreira" userId="50f116d2-49b8-40d9-b23c-f9fdc79c50e3" providerId="ADAL" clId="{12420881-53E3-4880-A8D9-55DA391C5762}" dt="2026-10-19T13:12:45.751" v="245" actId="14100"/>
      <pc:docMkLst>
        <pc:docMk/>
      </pc:docMkLst>
      <pc:sldChg chg="addSp delSp modSp mod">
        <pc:chgData name="Vivia Suelen Ferraz Ferreira" userId="50f116d2-49b8-40d9-b23c-f9fdc79c50e3" providerId="ADAL" clId="{12420881-53E3-4880-A8D9-55DA391C5762}" dt="2026-10-19T13:12:45.751" v="245" actId="14100"/>
        <pc:sldMkLst>
          <pc:docMk/>
          <pc:sldMk cId="0" sldId="263"/>
        </pc:sldMkLst>
        <pc:picChg chg="add mod">
          <ac:chgData name="Vivia Suelen Ferraz Ferreira" userId="50f116d2-49b8-40d9-b23c-f9fdc79c50e3" providerId="ADAL" clId="{12420881-53E3-4880-A8D9-55DA391C5762}" dt="2026-10-19T13:12:45.751" v="245" actId="14100"/>
          <ac:picMkLst>
            <pc:docMk/>
            <pc:sldMk cId="0" sldId="263"/>
            <ac:picMk id="3" creationId="{E0C3B25C-6797-3583-0003-51392AE7374E}"/>
          </ac:picMkLst>
        </pc:picChg>
        <pc:picChg chg="del">
          <ac:chgData name="Vivia Suelen Ferraz Ferreira" userId="50f116d2-49b8-40d9-b23c-f9fdc79c50e3" providerId="ADAL" clId="{12420881-53E3-4880-A8D9-55DA391C5762}" dt="2026-10-19T13:12:37.624" v="242" actId="478"/>
          <ac:picMkLst>
            <pc:docMk/>
            <pc:sldMk cId="0" sldId="263"/>
            <ac:picMk id="4" creationId="{DE6E56FF-8E92-EFC5-D17C-F141C6017D84}"/>
          </ac:picMkLst>
        </pc:picChg>
      </pc:sldChg>
      <pc:sldChg chg="modSp mod">
        <pc:chgData name="Vivia Suelen Ferraz Ferreira" userId="50f116d2-49b8-40d9-b23c-f9fdc79c50e3" providerId="ADAL" clId="{12420881-53E3-4880-A8D9-55DA391C5762}" dt="2026-10-16T13:14:24.301" v="240" actId="20577"/>
        <pc:sldMkLst>
          <pc:docMk/>
          <pc:sldMk cId="3290391666" sldId="3313"/>
        </pc:sldMkLst>
        <pc:spChg chg="mod">
          <ac:chgData name="Vivia Suelen Ferraz Ferreira" userId="50f116d2-49b8-40d9-b23c-f9fdc79c50e3" providerId="ADAL" clId="{12420881-53E3-4880-A8D9-55DA391C5762}" dt="2026-10-16T12:52:13.106" v="142" actId="6549"/>
          <ac:spMkLst>
            <pc:docMk/>
            <pc:sldMk cId="3290391666" sldId="3313"/>
            <ac:spMk id="4" creationId="{82C37315-695A-D850-877E-222AD34ED158}"/>
          </ac:spMkLst>
        </pc:spChg>
        <pc:graphicFrameChg chg="modGraphic">
          <ac:chgData name="Vivia Suelen Ferraz Ferreira" userId="50f116d2-49b8-40d9-b23c-f9fdc79c50e3" providerId="ADAL" clId="{12420881-53E3-4880-A8D9-55DA391C5762}" dt="2026-10-16T13:14:24.301" v="240" actId="20577"/>
          <ac:graphicFrameMkLst>
            <pc:docMk/>
            <pc:sldMk cId="3290391666" sldId="3313"/>
            <ac:graphicFrameMk id="12" creationId="{8606C1A4-6F46-4DDD-0BFE-20DB3898E52F}"/>
          </ac:graphicFrameMkLst>
        </pc:graphicFrameChg>
      </pc:sldChg>
      <pc:sldChg chg="del">
        <pc:chgData name="Vivia Suelen Ferraz Ferreira" userId="50f116d2-49b8-40d9-b23c-f9fdc79c50e3" providerId="ADAL" clId="{12420881-53E3-4880-A8D9-55DA391C5762}" dt="2026-10-19T13:12:33.325" v="241" actId="47"/>
        <pc:sldMkLst>
          <pc:docMk/>
          <pc:sldMk cId="0" sldId="3330"/>
        </pc:sldMkLst>
      </pc:sldChg>
      <pc:sldChg chg="addSp delSp modSp add mod ord">
        <pc:chgData name="Vivia Suelen Ferraz Ferreira" userId="50f116d2-49b8-40d9-b23c-f9fdc79c50e3" providerId="ADAL" clId="{12420881-53E3-4880-A8D9-55DA391C5762}" dt="2026-10-16T13:05:18.379" v="199" actId="1076"/>
        <pc:sldMkLst>
          <pc:docMk/>
          <pc:sldMk cId="2149810385" sldId="3332"/>
        </pc:sldMkLst>
        <pc:picChg chg="add mod">
          <ac:chgData name="Vivia Suelen Ferraz Ferreira" userId="50f116d2-49b8-40d9-b23c-f9fdc79c50e3" providerId="ADAL" clId="{12420881-53E3-4880-A8D9-55DA391C5762}" dt="2026-10-16T13:05:18.379" v="199" actId="1076"/>
          <ac:picMkLst>
            <pc:docMk/>
            <pc:sldMk cId="2149810385" sldId="3332"/>
            <ac:picMk id="8" creationId="{A88E03A2-FD2D-A8A8-593F-74FEC3854906}"/>
          </ac:picMkLst>
        </pc:picChg>
      </pc:sldChg>
      <pc:sldChg chg="add">
        <pc:chgData name="Vivia Suelen Ferraz Ferreira" userId="50f116d2-49b8-40d9-b23c-f9fdc79c50e3" providerId="ADAL" clId="{12420881-53E3-4880-A8D9-55DA391C5762}" dt="2026-10-16T13:04:45.340" v="187" actId="2890"/>
        <pc:sldMkLst>
          <pc:docMk/>
          <pc:sldMk cId="3257179025" sldId="333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07E5C-E960-4A0E-AE02-017A990D9585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F60EE89-24EE-484D-8BA4-913A6AB12D0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t-BR" sz="2400" b="1" dirty="0"/>
            <a:t>Sem Adesão: 61 municípios.  60% dos municípios alagoanos</a:t>
          </a:r>
          <a:r>
            <a:rPr lang="pt-BR" sz="2400" dirty="0"/>
            <a:t>. Destaque para  União dos Palmares, que tem mais de 50 mil habitantes.</a:t>
          </a:r>
          <a:endParaRPr lang="en-US" sz="2400" dirty="0"/>
        </a:p>
      </dgm:t>
    </dgm:pt>
    <dgm:pt modelId="{8069E276-3C9D-495F-AC1F-73953A34C8FB}" type="parTrans" cxnId="{588C1710-C629-432C-878F-FC1D111DF076}">
      <dgm:prSet/>
      <dgm:spPr/>
      <dgm:t>
        <a:bodyPr/>
        <a:lstStyle/>
        <a:p>
          <a:endParaRPr lang="en-US"/>
        </a:p>
      </dgm:t>
    </dgm:pt>
    <dgm:pt modelId="{71CA29CA-9C63-4D1B-A4D1-BA660D39BA42}" type="sibTrans" cxnId="{588C1710-C629-432C-878F-FC1D111DF076}">
      <dgm:prSet/>
      <dgm:spPr/>
      <dgm:t>
        <a:bodyPr/>
        <a:lstStyle/>
        <a:p>
          <a:endParaRPr lang="en-US"/>
        </a:p>
      </dgm:t>
    </dgm:pt>
    <dgm:pt modelId="{0B6BC8FB-ABC7-4EA4-8F76-76AD2F5BDD68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pt-BR" sz="3600" b="1" dirty="0"/>
            <a:t>Com Adesão: 41 Municípios</a:t>
          </a:r>
          <a:endParaRPr lang="en-US" sz="3600" dirty="0"/>
        </a:p>
      </dgm:t>
    </dgm:pt>
    <dgm:pt modelId="{81625509-04DE-4F92-81C9-4547E8B8B6A6}" type="parTrans" cxnId="{B9933958-C6DF-4E3D-AA93-5910C261E1D3}">
      <dgm:prSet/>
      <dgm:spPr/>
      <dgm:t>
        <a:bodyPr/>
        <a:lstStyle/>
        <a:p>
          <a:endParaRPr lang="en-US"/>
        </a:p>
      </dgm:t>
    </dgm:pt>
    <dgm:pt modelId="{974C44D1-498C-44B0-AB06-EA6DD7D085D8}" type="sibTrans" cxnId="{B9933958-C6DF-4E3D-AA93-5910C261E1D3}">
      <dgm:prSet/>
      <dgm:spPr/>
      <dgm:t>
        <a:bodyPr/>
        <a:lstStyle/>
        <a:p>
          <a:endParaRPr lang="en-US"/>
        </a:p>
      </dgm:t>
    </dgm:pt>
    <dgm:pt modelId="{7195495E-1CFF-4AA7-BA98-F6FC4E13D45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 dirty="0"/>
            <a:t>Efetiva Integração: 2 Municípios </a:t>
          </a:r>
          <a:r>
            <a:rPr lang="pt-BR" dirty="0"/>
            <a:t>enviaram de fato informações de unidades imobiliárias ao </a:t>
          </a:r>
          <a:r>
            <a:rPr lang="pt-BR" dirty="0" err="1"/>
            <a:t>Sinter</a:t>
          </a:r>
          <a:r>
            <a:rPr lang="pt-BR" dirty="0"/>
            <a:t>, gerando códigos CIB.</a:t>
          </a:r>
          <a:endParaRPr lang="en-US" dirty="0"/>
        </a:p>
      </dgm:t>
    </dgm:pt>
    <dgm:pt modelId="{4488CDE7-2FB6-480B-B9EB-823EB9D733D6}" type="parTrans" cxnId="{60DAC689-4220-4AC3-9210-91AAFEA2A627}">
      <dgm:prSet/>
      <dgm:spPr/>
      <dgm:t>
        <a:bodyPr/>
        <a:lstStyle/>
        <a:p>
          <a:endParaRPr lang="en-US"/>
        </a:p>
      </dgm:t>
    </dgm:pt>
    <dgm:pt modelId="{B5AF1FB9-3301-458B-8B2E-4F4AAA857478}" type="sibTrans" cxnId="{60DAC689-4220-4AC3-9210-91AAFEA2A627}">
      <dgm:prSet/>
      <dgm:spPr/>
      <dgm:t>
        <a:bodyPr/>
        <a:lstStyle/>
        <a:p>
          <a:endParaRPr lang="en-US"/>
        </a:p>
      </dgm:t>
    </dgm:pt>
    <dgm:pt modelId="{9F1C2176-D8B1-4E89-8231-BD033BD9802B}" type="pres">
      <dgm:prSet presAssocID="{07307E5C-E960-4A0E-AE02-017A990D9585}" presName="root" presStyleCnt="0">
        <dgm:presLayoutVars>
          <dgm:dir/>
          <dgm:resizeHandles val="exact"/>
        </dgm:presLayoutVars>
      </dgm:prSet>
      <dgm:spPr/>
    </dgm:pt>
    <dgm:pt modelId="{AD15B235-4A17-4868-9B25-5E97048928A9}" type="pres">
      <dgm:prSet presAssocID="{3F60EE89-24EE-484D-8BA4-913A6AB12D06}" presName="compNode" presStyleCnt="0"/>
      <dgm:spPr/>
    </dgm:pt>
    <dgm:pt modelId="{A0045D8B-50C6-4710-8068-23A7E5978C03}" type="pres">
      <dgm:prSet presAssocID="{3F60EE89-24EE-484D-8BA4-913A6AB12D06}" presName="bgRect" presStyleLbl="bgShp" presStyleIdx="0" presStyleCnt="3"/>
      <dgm:spPr/>
    </dgm:pt>
    <dgm:pt modelId="{2B309193-D137-40E1-83FB-6CD409D0185D}" type="pres">
      <dgm:prSet presAssocID="{3F60EE89-24EE-484D-8BA4-913A6AB12D0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o"/>
        </a:ext>
      </dgm:extLst>
    </dgm:pt>
    <dgm:pt modelId="{3D64FA49-93AD-4848-B54D-DADAC04D5813}" type="pres">
      <dgm:prSet presAssocID="{3F60EE89-24EE-484D-8BA4-913A6AB12D06}" presName="spaceRect" presStyleCnt="0"/>
      <dgm:spPr/>
    </dgm:pt>
    <dgm:pt modelId="{E59455E8-0A6D-4DFD-A817-D51D38ED7CE8}" type="pres">
      <dgm:prSet presAssocID="{3F60EE89-24EE-484D-8BA4-913A6AB12D06}" presName="parTx" presStyleLbl="revTx" presStyleIdx="0" presStyleCnt="3">
        <dgm:presLayoutVars>
          <dgm:chMax val="0"/>
          <dgm:chPref val="0"/>
        </dgm:presLayoutVars>
      </dgm:prSet>
      <dgm:spPr/>
    </dgm:pt>
    <dgm:pt modelId="{53E04035-9E0A-4214-9BEF-0B126218BDB3}" type="pres">
      <dgm:prSet presAssocID="{71CA29CA-9C63-4D1B-A4D1-BA660D39BA42}" presName="sibTrans" presStyleCnt="0"/>
      <dgm:spPr/>
    </dgm:pt>
    <dgm:pt modelId="{8EC7469F-A769-413E-9174-B3F078472DB9}" type="pres">
      <dgm:prSet presAssocID="{0B6BC8FB-ABC7-4EA4-8F76-76AD2F5BDD68}" presName="compNode" presStyleCnt="0"/>
      <dgm:spPr/>
    </dgm:pt>
    <dgm:pt modelId="{178773C8-2D16-404F-B346-3EA71A3C5172}" type="pres">
      <dgm:prSet presAssocID="{0B6BC8FB-ABC7-4EA4-8F76-76AD2F5BDD68}" presName="bgRect" presStyleLbl="bgShp" presStyleIdx="1" presStyleCnt="3" custLinFactNeighborY="-754"/>
      <dgm:spPr/>
    </dgm:pt>
    <dgm:pt modelId="{5FCFA9C2-27FD-48BA-A4D5-8B1EED179B86}" type="pres">
      <dgm:prSet presAssocID="{0B6BC8FB-ABC7-4EA4-8F76-76AD2F5BDD6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78D221F7-AFC2-4B1E-B68F-17759599777C}" type="pres">
      <dgm:prSet presAssocID="{0B6BC8FB-ABC7-4EA4-8F76-76AD2F5BDD68}" presName="spaceRect" presStyleCnt="0"/>
      <dgm:spPr/>
    </dgm:pt>
    <dgm:pt modelId="{441B0840-2698-4AF5-A2D1-D4A36B710499}" type="pres">
      <dgm:prSet presAssocID="{0B6BC8FB-ABC7-4EA4-8F76-76AD2F5BDD68}" presName="parTx" presStyleLbl="revTx" presStyleIdx="1" presStyleCnt="3">
        <dgm:presLayoutVars>
          <dgm:chMax val="0"/>
          <dgm:chPref val="0"/>
        </dgm:presLayoutVars>
      </dgm:prSet>
      <dgm:spPr/>
    </dgm:pt>
    <dgm:pt modelId="{EE68A4F1-1D27-484C-A6CF-CFEA0979F1F7}" type="pres">
      <dgm:prSet presAssocID="{974C44D1-498C-44B0-AB06-EA6DD7D085D8}" presName="sibTrans" presStyleCnt="0"/>
      <dgm:spPr/>
    </dgm:pt>
    <dgm:pt modelId="{DCB6C04E-F9E0-45C6-9129-4F33E9A92C87}" type="pres">
      <dgm:prSet presAssocID="{7195495E-1CFF-4AA7-BA98-F6FC4E13D450}" presName="compNode" presStyleCnt="0"/>
      <dgm:spPr/>
    </dgm:pt>
    <dgm:pt modelId="{32DBA6BF-D795-494A-A95C-5B920D195C80}" type="pres">
      <dgm:prSet presAssocID="{7195495E-1CFF-4AA7-BA98-F6FC4E13D450}" presName="bgRect" presStyleLbl="bgShp" presStyleIdx="2" presStyleCnt="3" custLinFactNeighborY="29981"/>
      <dgm:spPr/>
    </dgm:pt>
    <dgm:pt modelId="{7A82764E-4CD0-472A-941D-87996B2AF20E}" type="pres">
      <dgm:prSet presAssocID="{7195495E-1CFF-4AA7-BA98-F6FC4E13D450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rboleta"/>
        </a:ext>
      </dgm:extLst>
    </dgm:pt>
    <dgm:pt modelId="{5AA70D3F-90E6-480E-B48F-BC48BCE57374}" type="pres">
      <dgm:prSet presAssocID="{7195495E-1CFF-4AA7-BA98-F6FC4E13D450}" presName="spaceRect" presStyleCnt="0"/>
      <dgm:spPr/>
    </dgm:pt>
    <dgm:pt modelId="{D9D8EEEA-065E-4574-97E0-6714C1F28C82}" type="pres">
      <dgm:prSet presAssocID="{7195495E-1CFF-4AA7-BA98-F6FC4E13D45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88C1710-C629-432C-878F-FC1D111DF076}" srcId="{07307E5C-E960-4A0E-AE02-017A990D9585}" destId="{3F60EE89-24EE-484D-8BA4-913A6AB12D06}" srcOrd="0" destOrd="0" parTransId="{8069E276-3C9D-495F-AC1F-73953A34C8FB}" sibTransId="{71CA29CA-9C63-4D1B-A4D1-BA660D39BA42}"/>
    <dgm:cxn modelId="{09B8FA34-38D6-4E4E-8094-FE6E38145F16}" type="presOf" srcId="{7195495E-1CFF-4AA7-BA98-F6FC4E13D450}" destId="{D9D8EEEA-065E-4574-97E0-6714C1F28C82}" srcOrd="0" destOrd="0" presId="urn:microsoft.com/office/officeart/2018/2/layout/IconVerticalSolidList"/>
    <dgm:cxn modelId="{F7AEA641-1D1D-4CAF-9503-E2C2FE53FC41}" type="presOf" srcId="{3F60EE89-24EE-484D-8BA4-913A6AB12D06}" destId="{E59455E8-0A6D-4DFD-A817-D51D38ED7CE8}" srcOrd="0" destOrd="0" presId="urn:microsoft.com/office/officeart/2018/2/layout/IconVerticalSolidList"/>
    <dgm:cxn modelId="{BABF186E-6040-474F-A151-B865041CD139}" type="presOf" srcId="{07307E5C-E960-4A0E-AE02-017A990D9585}" destId="{9F1C2176-D8B1-4E89-8231-BD033BD9802B}" srcOrd="0" destOrd="0" presId="urn:microsoft.com/office/officeart/2018/2/layout/IconVerticalSolidList"/>
    <dgm:cxn modelId="{B9933958-C6DF-4E3D-AA93-5910C261E1D3}" srcId="{07307E5C-E960-4A0E-AE02-017A990D9585}" destId="{0B6BC8FB-ABC7-4EA4-8F76-76AD2F5BDD68}" srcOrd="1" destOrd="0" parTransId="{81625509-04DE-4F92-81C9-4547E8B8B6A6}" sibTransId="{974C44D1-498C-44B0-AB06-EA6DD7D085D8}"/>
    <dgm:cxn modelId="{60DAC689-4220-4AC3-9210-91AAFEA2A627}" srcId="{07307E5C-E960-4A0E-AE02-017A990D9585}" destId="{7195495E-1CFF-4AA7-BA98-F6FC4E13D450}" srcOrd="2" destOrd="0" parTransId="{4488CDE7-2FB6-480B-B9EB-823EB9D733D6}" sibTransId="{B5AF1FB9-3301-458B-8B2E-4F4AAA857478}"/>
    <dgm:cxn modelId="{D32BAFD3-576E-43B6-BD31-85AC1C920333}" type="presOf" srcId="{0B6BC8FB-ABC7-4EA4-8F76-76AD2F5BDD68}" destId="{441B0840-2698-4AF5-A2D1-D4A36B710499}" srcOrd="0" destOrd="0" presId="urn:microsoft.com/office/officeart/2018/2/layout/IconVerticalSolidList"/>
    <dgm:cxn modelId="{DD980323-E8F2-423D-BED9-EEAE8F377A25}" type="presParOf" srcId="{9F1C2176-D8B1-4E89-8231-BD033BD9802B}" destId="{AD15B235-4A17-4868-9B25-5E97048928A9}" srcOrd="0" destOrd="0" presId="urn:microsoft.com/office/officeart/2018/2/layout/IconVerticalSolidList"/>
    <dgm:cxn modelId="{1F7ED18A-5B9E-400A-B2D2-5D4DA032FE16}" type="presParOf" srcId="{AD15B235-4A17-4868-9B25-5E97048928A9}" destId="{A0045D8B-50C6-4710-8068-23A7E5978C03}" srcOrd="0" destOrd="0" presId="urn:microsoft.com/office/officeart/2018/2/layout/IconVerticalSolidList"/>
    <dgm:cxn modelId="{657118B7-C7E7-4880-9E76-A7E0AB41F9D8}" type="presParOf" srcId="{AD15B235-4A17-4868-9B25-5E97048928A9}" destId="{2B309193-D137-40E1-83FB-6CD409D0185D}" srcOrd="1" destOrd="0" presId="urn:microsoft.com/office/officeart/2018/2/layout/IconVerticalSolidList"/>
    <dgm:cxn modelId="{AFEC4CB4-46B0-43ED-8A56-B35815C1F683}" type="presParOf" srcId="{AD15B235-4A17-4868-9B25-5E97048928A9}" destId="{3D64FA49-93AD-4848-B54D-DADAC04D5813}" srcOrd="2" destOrd="0" presId="urn:microsoft.com/office/officeart/2018/2/layout/IconVerticalSolidList"/>
    <dgm:cxn modelId="{9FE46955-2C4A-4EBE-99F5-0BFDA5DFD311}" type="presParOf" srcId="{AD15B235-4A17-4868-9B25-5E97048928A9}" destId="{E59455E8-0A6D-4DFD-A817-D51D38ED7CE8}" srcOrd="3" destOrd="0" presId="urn:microsoft.com/office/officeart/2018/2/layout/IconVerticalSolidList"/>
    <dgm:cxn modelId="{73DACF59-6480-480A-82A4-207A883075DF}" type="presParOf" srcId="{9F1C2176-D8B1-4E89-8231-BD033BD9802B}" destId="{53E04035-9E0A-4214-9BEF-0B126218BDB3}" srcOrd="1" destOrd="0" presId="urn:microsoft.com/office/officeart/2018/2/layout/IconVerticalSolidList"/>
    <dgm:cxn modelId="{65C400DC-93B2-4C75-BFFF-FB6FD5EB8812}" type="presParOf" srcId="{9F1C2176-D8B1-4E89-8231-BD033BD9802B}" destId="{8EC7469F-A769-413E-9174-B3F078472DB9}" srcOrd="2" destOrd="0" presId="urn:microsoft.com/office/officeart/2018/2/layout/IconVerticalSolidList"/>
    <dgm:cxn modelId="{FDC65C61-ABC5-4582-B380-1A50F87C9D0B}" type="presParOf" srcId="{8EC7469F-A769-413E-9174-B3F078472DB9}" destId="{178773C8-2D16-404F-B346-3EA71A3C5172}" srcOrd="0" destOrd="0" presId="urn:microsoft.com/office/officeart/2018/2/layout/IconVerticalSolidList"/>
    <dgm:cxn modelId="{39A7F81C-AB2F-4588-B567-7E4523369CBD}" type="presParOf" srcId="{8EC7469F-A769-413E-9174-B3F078472DB9}" destId="{5FCFA9C2-27FD-48BA-A4D5-8B1EED179B86}" srcOrd="1" destOrd="0" presId="urn:microsoft.com/office/officeart/2018/2/layout/IconVerticalSolidList"/>
    <dgm:cxn modelId="{B285C2D5-944D-4AB3-8367-94825877A2FB}" type="presParOf" srcId="{8EC7469F-A769-413E-9174-B3F078472DB9}" destId="{78D221F7-AFC2-4B1E-B68F-17759599777C}" srcOrd="2" destOrd="0" presId="urn:microsoft.com/office/officeart/2018/2/layout/IconVerticalSolidList"/>
    <dgm:cxn modelId="{631C826C-240A-4B73-8AB0-412286EA22B0}" type="presParOf" srcId="{8EC7469F-A769-413E-9174-B3F078472DB9}" destId="{441B0840-2698-4AF5-A2D1-D4A36B710499}" srcOrd="3" destOrd="0" presId="urn:microsoft.com/office/officeart/2018/2/layout/IconVerticalSolidList"/>
    <dgm:cxn modelId="{8E3B424E-79C9-46F9-8D21-8A9D3741CE9B}" type="presParOf" srcId="{9F1C2176-D8B1-4E89-8231-BD033BD9802B}" destId="{EE68A4F1-1D27-484C-A6CF-CFEA0979F1F7}" srcOrd="3" destOrd="0" presId="urn:microsoft.com/office/officeart/2018/2/layout/IconVerticalSolidList"/>
    <dgm:cxn modelId="{2DEAA7C6-FF67-49B0-ABC2-672C97703CA0}" type="presParOf" srcId="{9F1C2176-D8B1-4E89-8231-BD033BD9802B}" destId="{DCB6C04E-F9E0-45C6-9129-4F33E9A92C87}" srcOrd="4" destOrd="0" presId="urn:microsoft.com/office/officeart/2018/2/layout/IconVerticalSolidList"/>
    <dgm:cxn modelId="{0FE7D0E4-8342-4366-B9BA-DCCD45CF5931}" type="presParOf" srcId="{DCB6C04E-F9E0-45C6-9129-4F33E9A92C87}" destId="{32DBA6BF-D795-494A-A95C-5B920D195C80}" srcOrd="0" destOrd="0" presId="urn:microsoft.com/office/officeart/2018/2/layout/IconVerticalSolidList"/>
    <dgm:cxn modelId="{02EDBC74-7541-4EC0-8EFC-297E025C47EE}" type="presParOf" srcId="{DCB6C04E-F9E0-45C6-9129-4F33E9A92C87}" destId="{7A82764E-4CD0-472A-941D-87996B2AF20E}" srcOrd="1" destOrd="0" presId="urn:microsoft.com/office/officeart/2018/2/layout/IconVerticalSolidList"/>
    <dgm:cxn modelId="{778C855F-FDFA-4463-A3AF-BEE906EDE4F9}" type="presParOf" srcId="{DCB6C04E-F9E0-45C6-9129-4F33E9A92C87}" destId="{5AA70D3F-90E6-480E-B48F-BC48BCE57374}" srcOrd="2" destOrd="0" presId="urn:microsoft.com/office/officeart/2018/2/layout/IconVerticalSolidList"/>
    <dgm:cxn modelId="{9214CCEE-0701-485A-9B8F-82B1CA9C6354}" type="presParOf" srcId="{DCB6C04E-F9E0-45C6-9129-4F33E9A92C87}" destId="{D9D8EEEA-065E-4574-97E0-6714C1F28C8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45D8B-50C6-4710-8068-23A7E5978C03}">
      <dsp:nvSpPr>
        <dsp:cNvPr id="0" name=""/>
        <dsp:cNvSpPr/>
      </dsp:nvSpPr>
      <dsp:spPr>
        <a:xfrm>
          <a:off x="0" y="574"/>
          <a:ext cx="11399519" cy="13451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09193-D137-40E1-83FB-6CD409D0185D}">
      <dsp:nvSpPr>
        <dsp:cNvPr id="0" name=""/>
        <dsp:cNvSpPr/>
      </dsp:nvSpPr>
      <dsp:spPr>
        <a:xfrm>
          <a:off x="406903" y="303230"/>
          <a:ext cx="739824" cy="7398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55E8-0A6D-4DFD-A817-D51D38ED7CE8}">
      <dsp:nvSpPr>
        <dsp:cNvPr id="0" name=""/>
        <dsp:cNvSpPr/>
      </dsp:nvSpPr>
      <dsp:spPr>
        <a:xfrm>
          <a:off x="1553631" y="574"/>
          <a:ext cx="9845888" cy="1345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Sem Adesão: 61 municípios.  60% dos municípios alagoanos</a:t>
          </a:r>
          <a:r>
            <a:rPr lang="pt-BR" sz="2400" kern="1200" dirty="0"/>
            <a:t>. Destaque para  União dos Palmares, que tem mais de 50 mil habitantes.</a:t>
          </a:r>
          <a:endParaRPr lang="en-US" sz="2400" kern="1200" dirty="0"/>
        </a:p>
      </dsp:txBody>
      <dsp:txXfrm>
        <a:off x="1553631" y="574"/>
        <a:ext cx="9845888" cy="1345135"/>
      </dsp:txXfrm>
    </dsp:sp>
    <dsp:sp modelId="{178773C8-2D16-404F-B346-3EA71A3C5172}">
      <dsp:nvSpPr>
        <dsp:cNvPr id="0" name=""/>
        <dsp:cNvSpPr/>
      </dsp:nvSpPr>
      <dsp:spPr>
        <a:xfrm>
          <a:off x="0" y="1671851"/>
          <a:ext cx="11399519" cy="13451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CFA9C2-27FD-48BA-A4D5-8B1EED179B86}">
      <dsp:nvSpPr>
        <dsp:cNvPr id="0" name=""/>
        <dsp:cNvSpPr/>
      </dsp:nvSpPr>
      <dsp:spPr>
        <a:xfrm>
          <a:off x="406903" y="1984649"/>
          <a:ext cx="739824" cy="7398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1B0840-2698-4AF5-A2D1-D4A36B710499}">
      <dsp:nvSpPr>
        <dsp:cNvPr id="0" name=""/>
        <dsp:cNvSpPr/>
      </dsp:nvSpPr>
      <dsp:spPr>
        <a:xfrm>
          <a:off x="1553631" y="1681993"/>
          <a:ext cx="9845888" cy="1345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Com Adesão: 41 Municípios</a:t>
          </a:r>
          <a:endParaRPr lang="en-US" sz="3600" kern="1200" dirty="0"/>
        </a:p>
      </dsp:txBody>
      <dsp:txXfrm>
        <a:off x="1553631" y="1681993"/>
        <a:ext cx="9845888" cy="1345135"/>
      </dsp:txXfrm>
    </dsp:sp>
    <dsp:sp modelId="{32DBA6BF-D795-494A-A95C-5B920D195C80}">
      <dsp:nvSpPr>
        <dsp:cNvPr id="0" name=""/>
        <dsp:cNvSpPr/>
      </dsp:nvSpPr>
      <dsp:spPr>
        <a:xfrm>
          <a:off x="0" y="3363987"/>
          <a:ext cx="11399519" cy="13451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2764E-4CD0-472A-941D-87996B2AF20E}">
      <dsp:nvSpPr>
        <dsp:cNvPr id="0" name=""/>
        <dsp:cNvSpPr/>
      </dsp:nvSpPr>
      <dsp:spPr>
        <a:xfrm>
          <a:off x="406903" y="3666068"/>
          <a:ext cx="739824" cy="7398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D8EEEA-065E-4574-97E0-6714C1F28C82}">
      <dsp:nvSpPr>
        <dsp:cNvPr id="0" name=""/>
        <dsp:cNvSpPr/>
      </dsp:nvSpPr>
      <dsp:spPr>
        <a:xfrm>
          <a:off x="1553631" y="3363412"/>
          <a:ext cx="9845888" cy="1345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60" tIns="142360" rIns="142360" bIns="14236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kern="1200" dirty="0"/>
            <a:t>Efetiva Integração: 2 Municípios </a:t>
          </a:r>
          <a:r>
            <a:rPr lang="pt-BR" sz="2500" kern="1200" dirty="0"/>
            <a:t>enviaram de fato informações de unidades imobiliárias ao </a:t>
          </a:r>
          <a:r>
            <a:rPr lang="pt-BR" sz="2500" kern="1200" dirty="0" err="1"/>
            <a:t>Sinter</a:t>
          </a:r>
          <a:r>
            <a:rPr lang="pt-BR" sz="2500" kern="1200" dirty="0"/>
            <a:t>, gerando códigos CIB.</a:t>
          </a:r>
          <a:endParaRPr lang="en-US" sz="2500" kern="1200" dirty="0"/>
        </a:p>
      </dsp:txBody>
      <dsp:txXfrm>
        <a:off x="1553631" y="3363412"/>
        <a:ext cx="9845888" cy="1345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1164C-904C-4298-9E08-A08630E655E2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4B106-D635-4605-841A-7174BB25C8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37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51547-7823-5459-851C-81E9D0C9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D6F32BF-C355-0301-4C68-1A069A48E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A98D3F7-4F50-0EE7-8658-BA19424D7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0F2C6A-D492-E17A-A0F5-9CE80E01E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875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086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615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091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3992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904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387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195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491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56867-BBC5-B999-B8A8-53C00DCE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34875BA-66B2-248C-1FF0-2F1615801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A49DEDF-2584-451D-27F9-51FD2E620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59A493F-E5C6-B145-A316-AF4060287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4B106-D635-4605-841A-7174BB25C88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22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DA5D0-2088-46D7-C67B-860FA1288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7A9768-3B01-696D-7478-1991C0D0E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FCD647-5308-696B-2136-54564B752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42137-6939-3B26-5D57-F29D6A04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C1CC80-1E7C-D468-54CB-BF9EFA74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745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F1BDD-3C58-CDAB-FA8D-B8961D37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D6ADF5-D1BD-36C0-6AF4-1359B0C1A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C261BB-7A9F-1127-A75A-2F8B7D68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77434-668D-4B50-BC23-812025A1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28A583-9843-F601-2F8E-4605486D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70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D122C-8ACE-91CA-0276-64E6B41CF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A45CF0-B533-4ECC-5D9B-9B383BE82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8980B7-1644-912F-037E-3798CDE41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3E1E56-5907-4011-A397-9B7B37DE1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F061AA-4C7D-0F11-8311-4F3A4C95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44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E9EA9-5854-0839-9058-CBDBD512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02352F-DEB4-8FA0-325F-F9ED51656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9D0988-808F-90EA-AA80-A11EF6FB8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B1972C-03D6-915E-3522-3B1C6B323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1E6E3A-DB64-559F-091E-FEE576CF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8A39DB-3BD3-00D2-13E8-B65FFFD5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58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AA912-95DC-AADE-D4A7-0DCB8508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103CEF-34F5-AE5A-CC33-C69FB3AF4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74AB30F-1C49-3289-17AF-E5B262EDE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41ABBF-B933-6147-5800-8F95B58D6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809199-3F14-3091-BE3F-7263F76EA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FFFE15-AFDC-2589-5240-9907F971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D846516-7049-C3B1-AA55-B7AD4097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2B0A22C-4E8C-7FF5-5502-937F6813E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28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F0F69-4C0B-7B8A-4A55-ABE4380C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7651DD-DE42-0469-FF27-A28C30EA1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CF51C6-E920-44EC-B223-18D6919AB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A54DE85-5D61-13C1-7ACA-48EB74E3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80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1AC1A3-5087-641E-AC78-76428C4B3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0FC2690-9422-F065-929F-0D671E39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DA1DA81-DD14-A85C-FCF7-DCE9D19C6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46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AB6DD7-8289-A527-2AA3-0C7F587B4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6F0F40-13CD-B469-8D12-2E33C3239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7A0678-58B0-A353-F452-BC53E9E08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C2303B-BE34-C520-DEF9-B1CF40EB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E7140E-47A9-B3CD-D69C-8455C914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F78B68-F5AE-CE17-8B93-4E3BD0A7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35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4D4B0-46B8-F5D9-77FA-6019AB072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A540B41-5D0A-E609-1AF7-ADCE5B706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8B6EB5-9EE3-A0D4-AEEA-88B95D436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FE01CF-B8D8-038A-168B-B5298654C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9D4661-3C9C-A6D4-5A9B-C069BA35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DC25FD-5FC7-27EE-F6AB-6847F8A3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52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FA3F2-558F-983D-0FB1-E4026B895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E3D560-156A-C8DA-5465-39C21037D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431349-B629-BFDC-D731-2FC2126A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86E2F2-DC34-B0F9-20C3-4620FF721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12B678-49B6-4EDA-5F3A-A3D613A0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5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E7122A-1FA2-BC40-6393-ECEDFBC6B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5EBBEA-14DF-58D9-81E8-AEBAE6B49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C589E4-E5D2-6B15-4356-E44A24F4E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2C2513-EBB3-87D6-2240-84C0D0B3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E7239-773E-1AC7-4913-24D216F5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32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Gráfico, Gráfico de cascata&#10;&#10;Descrição gerada automaticamente">
            <a:extLst>
              <a:ext uri="{FF2B5EF4-FFF2-40B4-BE49-F238E27FC236}">
                <a16:creationId xmlns:a16="http://schemas.microsoft.com/office/drawing/2014/main" id="{AD2F8FB8-B414-E5FD-296E-441B057DFC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1"/>
            <a:ext cx="12190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19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Logotipo&#10;&#10;Descrição gerada automaticamente">
            <a:extLst>
              <a:ext uri="{FF2B5EF4-FFF2-40B4-BE49-F238E27FC236}">
                <a16:creationId xmlns:a16="http://schemas.microsoft.com/office/drawing/2014/main" id="{20580789-AD84-93C6-919E-357D4CDFCB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4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5F8AA6-AE99-ECC4-CF52-EA27ABA9D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1D300C-1019-17AE-0D0E-08DB10637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30898D-2720-3EFB-645C-20AFB07CF6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1D0A4-E338-4070-964E-E3F06EFAE240}" type="datetimeFigureOut">
              <a:rPr lang="pt-BR" smtClean="0"/>
              <a:t>19/10/2026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F6791D-810C-A629-9A3F-7B3FC6E4B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179F4D-7455-05E3-24AC-EAEC1902F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7E8B7-F5BD-498D-8D32-93879E4DD0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95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receitafederal/pt-br/acesso-a-informacao/acoes-e-programas/programas-e-atividades/sinte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4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16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C444A4B-31C6-B46D-A80F-99D1F1991355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Sinter/CIB: RTC e </a:t>
            </a:r>
            <a:r>
              <a:rPr lang="en-US" sz="3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adesão</a:t>
            </a:r>
            <a: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dos </a:t>
            </a:r>
            <a:r>
              <a:rPr lang="en-US" sz="3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municípios</a:t>
            </a:r>
            <a: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FCE910-072D-A10E-801A-6F942EB96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1319402"/>
            <a:ext cx="11327549" cy="266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11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54D3B-4E1B-47A1-8BA3-2B3434B7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E868A71-211B-1082-E6CA-8AC0B5CF7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61" y="225729"/>
            <a:ext cx="11734278" cy="595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7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396A2C3-4876-878A-BA0C-557C499E0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4" y="359846"/>
            <a:ext cx="11730789" cy="60168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2C37315-695A-D850-877E-222AD34ED158}"/>
              </a:ext>
            </a:extLst>
          </p:cNvPr>
          <p:cNvSpPr txBox="1"/>
          <p:nvPr/>
        </p:nvSpPr>
        <p:spPr>
          <a:xfrm>
            <a:off x="239830" y="353997"/>
            <a:ext cx="109016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32F4C"/>
                </a:solidFill>
                <a:latin typeface="Aptos Display"/>
              </a:defRPr>
            </a:pPr>
            <a:br>
              <a:rPr lang="pt-BR" sz="2800" dirty="0"/>
            </a:br>
            <a:r>
              <a:rPr lang="pt-BR" sz="2800" dirty="0">
                <a:latin typeface="Verdana" panose="020B0604030504040204" pitchFamily="34" charset="0"/>
                <a:ea typeface="Verdana" panose="020B0604030504040204" pitchFamily="34" charset="0"/>
              </a:rPr>
              <a:t>Situação Atual de Alagoas em 19/10/2026</a:t>
            </a:r>
            <a:endParaRPr lang="pt-BR" sz="2800" dirty="0"/>
          </a:p>
        </p:txBody>
      </p:sp>
      <p:graphicFrame>
        <p:nvGraphicFramePr>
          <p:cNvPr id="12" name="CaixaDeTexto 2">
            <a:extLst>
              <a:ext uri="{FF2B5EF4-FFF2-40B4-BE49-F238E27FC236}">
                <a16:creationId xmlns:a16="http://schemas.microsoft.com/office/drawing/2014/main" id="{8606C1A4-6F46-4DDD-0BFE-20DB3898E5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9098120"/>
              </p:ext>
            </p:extLst>
          </p:nvPr>
        </p:nvGraphicFramePr>
        <p:xfrm>
          <a:off x="396240" y="1482059"/>
          <a:ext cx="11399520" cy="4709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039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AF6CB7-B6D3-FFFE-7CAA-72DA04F15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06" y="305561"/>
            <a:ext cx="11610474" cy="60952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FB885-D986-58DD-8E9C-EEFAE7B20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FB871A-E4D6-0EC0-D999-895537BC9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36" y="249975"/>
            <a:ext cx="11261558" cy="612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78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D203D5D-D08C-090D-F7BC-DB4455349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86" y="517359"/>
            <a:ext cx="11531828" cy="584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9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86B57A-2E97-3FB9-CC2C-336CCC404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87" y="457199"/>
            <a:ext cx="11261050" cy="55826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C3B25C-6797-3583-0003-51392AE73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2" y="325608"/>
            <a:ext cx="11141242" cy="60670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F148468-FC59-C954-C224-A8AE2FD2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32" y="170924"/>
            <a:ext cx="11951368" cy="61697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6F15FD0-A4B7-036B-785A-3B79F4B4D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8" y="601579"/>
            <a:ext cx="12147672" cy="57029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B90D3-A18C-D7F4-06F9-059671CC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58E9464-E81A-918F-1749-37991CE1A773}"/>
              </a:ext>
            </a:extLst>
          </p:cNvPr>
          <p:cNvSpPr txBox="1"/>
          <p:nvPr/>
        </p:nvSpPr>
        <p:spPr>
          <a:xfrm>
            <a:off x="1604277" y="843240"/>
            <a:ext cx="60939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 err="1">
                <a:hlinkClick r:id="rId3"/>
              </a:rPr>
              <a:t>Sinter</a:t>
            </a:r>
            <a:r>
              <a:rPr lang="pt-BR" sz="4000" dirty="0">
                <a:hlinkClick r:id="rId3"/>
              </a:rPr>
              <a:t> — Receita Federal</a:t>
            </a:r>
            <a:endParaRPr lang="pt-BR" sz="4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D1D2456-7A46-405B-D923-7C7FC2522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122" y="1690688"/>
            <a:ext cx="6093994" cy="432407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2E2FC60-E7AD-7CC2-62E3-0D65E574E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367" y="2286952"/>
            <a:ext cx="27146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91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8184C-BE1C-2107-6A14-B6365675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88E03A2-FD2D-A8A8-593F-74FEC385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771" y="581085"/>
            <a:ext cx="4670457" cy="549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103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03eaa7f-7f19-44be-84ad-a509f74bb7eb}" enabled="1" method="Privileged" siteId="{6f49aa43-822a-4c20-9670-db7700bf1eb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5858</TotalTime>
  <Words>82</Words>
  <Application>Microsoft Office PowerPoint</Application>
  <PresentationFormat>Widescreen</PresentationFormat>
  <Paragraphs>17</Paragraphs>
  <Slides>13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Receita Federal do Brasil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Silva Lima, Sra. Lorena (BRA)</dc:creator>
  <cp:lastModifiedBy>Vivia Suelen Ferraz Ferreira</cp:lastModifiedBy>
  <cp:revision>94</cp:revision>
  <cp:lastPrinted>2025-05-28T00:00:49Z</cp:lastPrinted>
  <dcterms:created xsi:type="dcterms:W3CDTF">2024-11-12T18:47:49Z</dcterms:created>
  <dcterms:modified xsi:type="dcterms:W3CDTF">2026-10-19T13:12:48Z</dcterms:modified>
</cp:coreProperties>
</file>